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Pinyon Script"/>
      <p:regular r:id="rId46"/>
    </p:embeddedFont>
    <p:embeddedFont>
      <p:font typeface="Permanent Marker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PinyonScript-regular.fntdata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PermanentMarker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d0d98a5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d0d98a5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철거 ] 선택시 확인 메세지 출력.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좌측 상단 [ 보유 마력 ] 자원 값 [ 함정 마력 ] 값의 절반만큼 획득 / 중앙 상단 [ 던전 전체 마력 ] 자원 값 [ 함정 마력 ] 값만큼 감소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3d0d98a5a0_0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3d0d98a5a0_0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확대된 미니맵 ] 터치시 해당 화면으로 이동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3d0d98a5a0_0_2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3d0d98a5a0_0_2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3d0d98a5a0_0_2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3d0d98a5a0_0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좌측의 아이콘 선택시 [ 던전 구조도 ] 로 미니맵 상태 변경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3d0d98a5a0_0_2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3d0d98a5a0_0_2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좌측의 아이콘 선택시 [ 던전 구조도 ] 로 미니맵 변경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확대된 맵 우측 하단에 [ 현재 위치 ] 표시.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3d0d98a5a0_0_2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3d0d98a5a0_0_2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방 ] 터치 시 선택 되면서 [ 던전 방 이름 ] 출력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g3d0d98a5a0_0_2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1" name="Google Shape;2901;g3d0d98a5a0_0_2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좌측의 아이콘 선택시 [ 던전 구조도 ] 로 미니맵 변경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확대된 맵 우측 하단에 [ 현재 위치 ] 표시.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3d0d98a5a0_0_3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4" name="Google Shape;3114;g3d0d98a5a0_0_3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방 ] 터치 시 선택 되면서 [ 던전 방 이름 ] 출력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3d0d98a5a0_0_3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3d0d98a5a0_0_3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선택된 던전 방 ] 을 한 번 더 터치시 메세지 창 출력.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g3d0d98a5a0_0_3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2" name="Google Shape;3542;g3d0d98a5a0_0_3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취소 ] 선택시 다시 [ 던전 구조도 ] 창으로 복귀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확인 ] 선택시 방 이동.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g3d0d98a5a0_0_3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0" name="Google Shape;3760;g3d0d98a5a0_0_3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방 이동 완료.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d0d98a5a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d0d98a5a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미니맵 ] 선택시 화면 중앙에 크게 확대.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방 이름 ] 은 관리자만 확인 가능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g3d0d98a5a0_0_4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8" name="Google Shape;4098;g3d0d98a5a0_0_4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방 이동 취소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5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3d0d98a5a0_0_4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3d0d98a5a0_0_4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전체 보기 ] 선택시 화면 전체 지도 맵으로 변환.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0" name="Shape 4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1" name="Google Shape;4511;g3d0d98a5a0_0_4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2" name="Google Shape;4512;g3d0d98a5a0_0_4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몬스터 ] 터치 시 몬스터 종류 출력.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[ 빨간색 ] -&gt; 몬스터 /  [ 파란색 ] -&gt; 함정  /  [ 노란색 ] -&gt; 게이트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2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" name="Google Shape;4553;g3d0d98a5a0_0_4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4" name="Google Shape;4554;g3d0d98a5a0_0_4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[ 몬스터 ] 터치 시 몬스터 종류 출력.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한번 더 터치시 보유 몬스터 세부 사항 출력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2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3" name="Google Shape;4593;g3d0d98a5a0_0_4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4" name="Google Shape;4594;g3d0d98a5a0_0_4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마지막 [ 최하위 정보창 ] 선택시 미니맵에서 해당 몬스터 위치하는 곳에서 깜빡거리며 위치 나타낸다.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[ 빨간색 ] -&gt; 몬스터 /  [ 파란색 ] -&gt; 함정  /  [ 노란색 ] -&gt; 게이트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6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7" name="Google Shape;4637;g3d0d98a5a0_0_4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8" name="Google Shape;4638;g3d0d98a5a0_0_4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[ 상위 정보창 ]  터치시 [ 하위 정보창 ] 숨김 상태로 변환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1" name="Shape 4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2" name="Google Shape;4682;g3d0d98a5a0_0_4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3" name="Google Shape;4683;g3d0d98a5a0_0_4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1" name="Shape 4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2" name="Google Shape;4722;g3d0d98a5a0_0_4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3" name="Google Shape;4723;g3d0d98a5a0_0_4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펼쳐진 [ 미니맵 ] 터치시 해당 장소로 위치 이동 후 [ 미니맵 전체 모드 ] 종료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3" name="Google Shape;4763;g3d0d98a5a0_0_4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4" name="Google Shape;4764;g3d0d98a5a0_0_4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이동 완료.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6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g3d0d98a5a0_0_4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8" name="Google Shape;5048;g3d0d98a5a0_0_4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구조도 ] 선택시 던전 구조창으로 변환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d0d98a5a0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d0d98a5a0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방 이름 ] 터치시 이름 변경 메세지 출력.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9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g3d0d98a5a0_0_5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1" name="Google Shape;5091;g3d0d98a5a0_0_5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구조도 ] 선택시 던전 구조창으로 변환.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구조도 ] 는 기본적으로 현재 위치 던전이 [ 선택 ] 되어 있는 상태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4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g3d0d98a5a0_0_5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6" name="Google Shape;5206;g3d0d98a5a0_0_5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우측 [ 던전 정보창 ] 은 미니맵 상태에서의 [ 던전 정보창 ] 과 동일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4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5" name="Google Shape;5315;g3d0d98a5a0_0_5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6" name="Google Shape;5316;g3d0d98a5a0_0_5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구조도 ] 선택시 던전 구조창으로 변환.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구조도 ] 는 기본적으로 현재 위치 던전이 [ 선택 ] 되어 있는 상태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9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Google Shape;5430;g3d0d98a5a0_0_5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1" name="Google Shape;5431;g3d0d98a5a0_0_5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다른 던전룸 ] 선택 시 해당 던전룸 전체 정보 우측에 제공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4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3d0d98a5a0_0_5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3d0d98a5a0_0_5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선택된 던전룸 ] 다시 터치 시 좌측 상단 [ 전체 미니맵 ] 으로 변환.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8" name="Shape 5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9" name="Google Shape;5659;g3d0d98a5a0_0_5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0" name="Google Shape;5660;g3d0d98a5a0_0_5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2" name="Shape 5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" name="Google Shape;5703;g3d0d98a5a0_0_5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4" name="Google Shape;5704;g3d0d98a5a0_0_5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/>
              <a:t>[ 해당 던전룸 미니맵 ] 터치시 [ 던전 이동 메세지 ] 출력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본래 위치하고 있던 던전의 경우 [ 던전 이동 메세지 ] 출력 없이 바로 이동.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7" name="Shape 5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8" name="Google Shape;5748;g3d0d98a5a0_0_5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9" name="Google Shape;5749;g3d0d98a5a0_0_5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/>
              <a:t>[ 해당 던전룸 미니맵 ] 터치시 [ 던전 이동 메세지 ] 출력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본래 위치하고 있던 던전의 경우 [ 던전 이동 메세지 ] 출력 없이 바로 이동.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4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g3d0d98a5a0_0_5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6" name="Google Shape;5796;g3d0d98a5a0_0_5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방 이동 완료.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2" name="Shape 6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" name="Google Shape;6133;g3d0d98a5a0_0_6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4" name="Google Shape;6134;g3d0d98a5a0_0_6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/>
              <a:t>[ 돌아가기 ] 선택 시 선택한 던전이 아닌 [ 최초 위치했던 던전 ] 으로 돌아간다.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d0d98a5a0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d0d98a5a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방 이름 ] 터치시 이름 변경 메세지 출력.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5" name="Shape 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Google Shape;6176;g3d0d98a5a0_0_6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7" name="Google Shape;6177;g3d0d98a5a0_0_6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이동 완료.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d0d98a5a0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d0d98a5a0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방 이름 ] 터치시 이름 변경 메세지 출력.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d0d98a5a0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d0d98a5a0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미니맵 ] 선택시 화면 중앙에 크게 확대.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던전 방 이름 ] 은 관리자만 확인 가능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d0d98a5a0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d0d98a5a0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확대된 미니맵 ] 터치시 해당 화면으로 이동 되면서 확대된 미니맵 종료.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d0d98a5a0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3d0d98a5a0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확대된 미니맵 ] 터치시 해당 화면으로 이동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d0d98a5a0_0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3d0d98a5a0_0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확대된 미니맵 ] 터치시 해당 화면으로 이동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5" Type="http://schemas.openxmlformats.org/officeDocument/2006/relationships/image" Target="../media/image7.png"/><Relationship Id="rId14" Type="http://schemas.openxmlformats.org/officeDocument/2006/relationships/image" Target="../media/image15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18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22" Type="http://schemas.openxmlformats.org/officeDocument/2006/relationships/image" Target="../media/image34.png"/><Relationship Id="rId21" Type="http://schemas.openxmlformats.org/officeDocument/2006/relationships/image" Target="../media/image46.png"/><Relationship Id="rId24" Type="http://schemas.openxmlformats.org/officeDocument/2006/relationships/image" Target="../media/image78.png"/><Relationship Id="rId23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26" Type="http://schemas.openxmlformats.org/officeDocument/2006/relationships/image" Target="../media/image36.png"/><Relationship Id="rId25" Type="http://schemas.openxmlformats.org/officeDocument/2006/relationships/image" Target="../media/image25.png"/><Relationship Id="rId27" Type="http://schemas.openxmlformats.org/officeDocument/2006/relationships/image" Target="../media/image4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1" Type="http://schemas.openxmlformats.org/officeDocument/2006/relationships/image" Target="../media/image12.png"/><Relationship Id="rId10" Type="http://schemas.openxmlformats.org/officeDocument/2006/relationships/image" Target="../media/image9.jpg"/><Relationship Id="rId13" Type="http://schemas.openxmlformats.org/officeDocument/2006/relationships/image" Target="../media/image11.png"/><Relationship Id="rId12" Type="http://schemas.openxmlformats.org/officeDocument/2006/relationships/image" Target="../media/image5.png"/><Relationship Id="rId15" Type="http://schemas.openxmlformats.org/officeDocument/2006/relationships/image" Target="../media/image6.png"/><Relationship Id="rId14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image" Target="../media/image8.png"/><Relationship Id="rId19" Type="http://schemas.openxmlformats.org/officeDocument/2006/relationships/image" Target="../media/image24.png"/><Relationship Id="rId1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11" Type="http://schemas.openxmlformats.org/officeDocument/2006/relationships/image" Target="../media/image1.png"/><Relationship Id="rId10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4.png"/><Relationship Id="rId15" Type="http://schemas.openxmlformats.org/officeDocument/2006/relationships/image" Target="../media/image7.png"/><Relationship Id="rId14" Type="http://schemas.openxmlformats.org/officeDocument/2006/relationships/image" Target="../media/image15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52.png"/><Relationship Id="rId21" Type="http://schemas.openxmlformats.org/officeDocument/2006/relationships/image" Target="../media/image22.png"/><Relationship Id="rId24" Type="http://schemas.openxmlformats.org/officeDocument/2006/relationships/image" Target="../media/image16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5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11" Type="http://schemas.openxmlformats.org/officeDocument/2006/relationships/image" Target="../media/image1.png"/><Relationship Id="rId10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4.png"/><Relationship Id="rId15" Type="http://schemas.openxmlformats.org/officeDocument/2006/relationships/image" Target="../media/image7.png"/><Relationship Id="rId14" Type="http://schemas.openxmlformats.org/officeDocument/2006/relationships/image" Target="../media/image15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0.png"/><Relationship Id="rId1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30.png"/><Relationship Id="rId21" Type="http://schemas.openxmlformats.org/officeDocument/2006/relationships/image" Target="../media/image27.png"/><Relationship Id="rId24" Type="http://schemas.openxmlformats.org/officeDocument/2006/relationships/image" Target="../media/image42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6" Type="http://schemas.openxmlformats.org/officeDocument/2006/relationships/image" Target="../media/image79.png"/><Relationship Id="rId25" Type="http://schemas.openxmlformats.org/officeDocument/2006/relationships/image" Target="../media/image41.png"/><Relationship Id="rId28" Type="http://schemas.openxmlformats.org/officeDocument/2006/relationships/image" Target="../media/image37.png"/><Relationship Id="rId27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29" Type="http://schemas.openxmlformats.org/officeDocument/2006/relationships/image" Target="../media/image39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31" Type="http://schemas.openxmlformats.org/officeDocument/2006/relationships/image" Target="../media/image32.png"/><Relationship Id="rId30" Type="http://schemas.openxmlformats.org/officeDocument/2006/relationships/image" Target="../media/image33.png"/><Relationship Id="rId11" Type="http://schemas.openxmlformats.org/officeDocument/2006/relationships/image" Target="../media/image1.png"/><Relationship Id="rId33" Type="http://schemas.openxmlformats.org/officeDocument/2006/relationships/image" Target="../media/image35.png"/><Relationship Id="rId10" Type="http://schemas.openxmlformats.org/officeDocument/2006/relationships/image" Target="../media/image5.png"/><Relationship Id="rId32" Type="http://schemas.openxmlformats.org/officeDocument/2006/relationships/image" Target="../media/image45.png"/><Relationship Id="rId13" Type="http://schemas.openxmlformats.org/officeDocument/2006/relationships/image" Target="../media/image11.png"/><Relationship Id="rId35" Type="http://schemas.openxmlformats.org/officeDocument/2006/relationships/image" Target="../media/image38.png"/><Relationship Id="rId12" Type="http://schemas.openxmlformats.org/officeDocument/2006/relationships/image" Target="../media/image4.png"/><Relationship Id="rId34" Type="http://schemas.openxmlformats.org/officeDocument/2006/relationships/image" Target="../media/image48.png"/><Relationship Id="rId15" Type="http://schemas.openxmlformats.org/officeDocument/2006/relationships/image" Target="../media/image7.png"/><Relationship Id="rId37" Type="http://schemas.openxmlformats.org/officeDocument/2006/relationships/image" Target="../media/image40.png"/><Relationship Id="rId14" Type="http://schemas.openxmlformats.org/officeDocument/2006/relationships/image" Target="../media/image15.png"/><Relationship Id="rId36" Type="http://schemas.openxmlformats.org/officeDocument/2006/relationships/image" Target="../media/image44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9.png"/><Relationship Id="rId18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30.png"/><Relationship Id="rId21" Type="http://schemas.openxmlformats.org/officeDocument/2006/relationships/image" Target="../media/image27.png"/><Relationship Id="rId24" Type="http://schemas.openxmlformats.org/officeDocument/2006/relationships/image" Target="../media/image42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6" Type="http://schemas.openxmlformats.org/officeDocument/2006/relationships/image" Target="../media/image79.png"/><Relationship Id="rId25" Type="http://schemas.openxmlformats.org/officeDocument/2006/relationships/image" Target="../media/image41.png"/><Relationship Id="rId28" Type="http://schemas.openxmlformats.org/officeDocument/2006/relationships/image" Target="../media/image37.png"/><Relationship Id="rId27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29" Type="http://schemas.openxmlformats.org/officeDocument/2006/relationships/image" Target="../media/image39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31" Type="http://schemas.openxmlformats.org/officeDocument/2006/relationships/image" Target="../media/image32.png"/><Relationship Id="rId30" Type="http://schemas.openxmlformats.org/officeDocument/2006/relationships/image" Target="../media/image33.png"/><Relationship Id="rId11" Type="http://schemas.openxmlformats.org/officeDocument/2006/relationships/image" Target="../media/image1.png"/><Relationship Id="rId33" Type="http://schemas.openxmlformats.org/officeDocument/2006/relationships/image" Target="../media/image35.png"/><Relationship Id="rId10" Type="http://schemas.openxmlformats.org/officeDocument/2006/relationships/image" Target="../media/image5.png"/><Relationship Id="rId32" Type="http://schemas.openxmlformats.org/officeDocument/2006/relationships/image" Target="../media/image45.png"/><Relationship Id="rId13" Type="http://schemas.openxmlformats.org/officeDocument/2006/relationships/image" Target="../media/image11.png"/><Relationship Id="rId35" Type="http://schemas.openxmlformats.org/officeDocument/2006/relationships/image" Target="../media/image38.png"/><Relationship Id="rId12" Type="http://schemas.openxmlformats.org/officeDocument/2006/relationships/image" Target="../media/image4.png"/><Relationship Id="rId34" Type="http://schemas.openxmlformats.org/officeDocument/2006/relationships/image" Target="../media/image48.png"/><Relationship Id="rId15" Type="http://schemas.openxmlformats.org/officeDocument/2006/relationships/image" Target="../media/image7.png"/><Relationship Id="rId37" Type="http://schemas.openxmlformats.org/officeDocument/2006/relationships/image" Target="../media/image40.png"/><Relationship Id="rId14" Type="http://schemas.openxmlformats.org/officeDocument/2006/relationships/image" Target="../media/image15.png"/><Relationship Id="rId36" Type="http://schemas.openxmlformats.org/officeDocument/2006/relationships/image" Target="../media/image44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9.png"/><Relationship Id="rId18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30.png"/><Relationship Id="rId21" Type="http://schemas.openxmlformats.org/officeDocument/2006/relationships/image" Target="../media/image27.png"/><Relationship Id="rId24" Type="http://schemas.openxmlformats.org/officeDocument/2006/relationships/image" Target="../media/image42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6" Type="http://schemas.openxmlformats.org/officeDocument/2006/relationships/image" Target="../media/image79.png"/><Relationship Id="rId25" Type="http://schemas.openxmlformats.org/officeDocument/2006/relationships/image" Target="../media/image41.png"/><Relationship Id="rId28" Type="http://schemas.openxmlformats.org/officeDocument/2006/relationships/image" Target="../media/image37.png"/><Relationship Id="rId27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29" Type="http://schemas.openxmlformats.org/officeDocument/2006/relationships/image" Target="../media/image39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31" Type="http://schemas.openxmlformats.org/officeDocument/2006/relationships/image" Target="../media/image32.png"/><Relationship Id="rId30" Type="http://schemas.openxmlformats.org/officeDocument/2006/relationships/image" Target="../media/image33.png"/><Relationship Id="rId11" Type="http://schemas.openxmlformats.org/officeDocument/2006/relationships/image" Target="../media/image1.png"/><Relationship Id="rId33" Type="http://schemas.openxmlformats.org/officeDocument/2006/relationships/image" Target="../media/image35.png"/><Relationship Id="rId10" Type="http://schemas.openxmlformats.org/officeDocument/2006/relationships/image" Target="../media/image5.png"/><Relationship Id="rId32" Type="http://schemas.openxmlformats.org/officeDocument/2006/relationships/image" Target="../media/image45.png"/><Relationship Id="rId13" Type="http://schemas.openxmlformats.org/officeDocument/2006/relationships/image" Target="../media/image11.png"/><Relationship Id="rId35" Type="http://schemas.openxmlformats.org/officeDocument/2006/relationships/image" Target="../media/image38.png"/><Relationship Id="rId12" Type="http://schemas.openxmlformats.org/officeDocument/2006/relationships/image" Target="../media/image4.png"/><Relationship Id="rId34" Type="http://schemas.openxmlformats.org/officeDocument/2006/relationships/image" Target="../media/image48.png"/><Relationship Id="rId15" Type="http://schemas.openxmlformats.org/officeDocument/2006/relationships/image" Target="../media/image7.png"/><Relationship Id="rId37" Type="http://schemas.openxmlformats.org/officeDocument/2006/relationships/image" Target="../media/image40.png"/><Relationship Id="rId14" Type="http://schemas.openxmlformats.org/officeDocument/2006/relationships/image" Target="../media/image15.png"/><Relationship Id="rId36" Type="http://schemas.openxmlformats.org/officeDocument/2006/relationships/image" Target="../media/image44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9.png"/><Relationship Id="rId18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30.png"/><Relationship Id="rId21" Type="http://schemas.openxmlformats.org/officeDocument/2006/relationships/image" Target="../media/image27.png"/><Relationship Id="rId24" Type="http://schemas.openxmlformats.org/officeDocument/2006/relationships/image" Target="../media/image42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6" Type="http://schemas.openxmlformats.org/officeDocument/2006/relationships/image" Target="../media/image79.png"/><Relationship Id="rId25" Type="http://schemas.openxmlformats.org/officeDocument/2006/relationships/image" Target="../media/image41.png"/><Relationship Id="rId28" Type="http://schemas.openxmlformats.org/officeDocument/2006/relationships/image" Target="../media/image37.png"/><Relationship Id="rId27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29" Type="http://schemas.openxmlformats.org/officeDocument/2006/relationships/image" Target="../media/image39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31" Type="http://schemas.openxmlformats.org/officeDocument/2006/relationships/image" Target="../media/image32.png"/><Relationship Id="rId30" Type="http://schemas.openxmlformats.org/officeDocument/2006/relationships/image" Target="../media/image33.png"/><Relationship Id="rId11" Type="http://schemas.openxmlformats.org/officeDocument/2006/relationships/image" Target="../media/image1.png"/><Relationship Id="rId33" Type="http://schemas.openxmlformats.org/officeDocument/2006/relationships/image" Target="../media/image35.png"/><Relationship Id="rId10" Type="http://schemas.openxmlformats.org/officeDocument/2006/relationships/image" Target="../media/image5.png"/><Relationship Id="rId32" Type="http://schemas.openxmlformats.org/officeDocument/2006/relationships/image" Target="../media/image45.png"/><Relationship Id="rId13" Type="http://schemas.openxmlformats.org/officeDocument/2006/relationships/image" Target="../media/image11.png"/><Relationship Id="rId35" Type="http://schemas.openxmlformats.org/officeDocument/2006/relationships/image" Target="../media/image38.png"/><Relationship Id="rId12" Type="http://schemas.openxmlformats.org/officeDocument/2006/relationships/image" Target="../media/image4.png"/><Relationship Id="rId34" Type="http://schemas.openxmlformats.org/officeDocument/2006/relationships/image" Target="../media/image48.png"/><Relationship Id="rId15" Type="http://schemas.openxmlformats.org/officeDocument/2006/relationships/image" Target="../media/image7.png"/><Relationship Id="rId37" Type="http://schemas.openxmlformats.org/officeDocument/2006/relationships/image" Target="../media/image40.png"/><Relationship Id="rId14" Type="http://schemas.openxmlformats.org/officeDocument/2006/relationships/image" Target="../media/image15.png"/><Relationship Id="rId36" Type="http://schemas.openxmlformats.org/officeDocument/2006/relationships/image" Target="../media/image44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9.png"/><Relationship Id="rId18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30.png"/><Relationship Id="rId21" Type="http://schemas.openxmlformats.org/officeDocument/2006/relationships/image" Target="../media/image27.png"/><Relationship Id="rId24" Type="http://schemas.openxmlformats.org/officeDocument/2006/relationships/image" Target="../media/image42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6" Type="http://schemas.openxmlformats.org/officeDocument/2006/relationships/image" Target="../media/image79.png"/><Relationship Id="rId25" Type="http://schemas.openxmlformats.org/officeDocument/2006/relationships/image" Target="../media/image41.png"/><Relationship Id="rId28" Type="http://schemas.openxmlformats.org/officeDocument/2006/relationships/image" Target="../media/image37.png"/><Relationship Id="rId27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29" Type="http://schemas.openxmlformats.org/officeDocument/2006/relationships/image" Target="../media/image39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31" Type="http://schemas.openxmlformats.org/officeDocument/2006/relationships/image" Target="../media/image32.png"/><Relationship Id="rId30" Type="http://schemas.openxmlformats.org/officeDocument/2006/relationships/image" Target="../media/image33.png"/><Relationship Id="rId11" Type="http://schemas.openxmlformats.org/officeDocument/2006/relationships/image" Target="../media/image1.png"/><Relationship Id="rId33" Type="http://schemas.openxmlformats.org/officeDocument/2006/relationships/image" Target="../media/image35.png"/><Relationship Id="rId10" Type="http://schemas.openxmlformats.org/officeDocument/2006/relationships/image" Target="../media/image5.png"/><Relationship Id="rId32" Type="http://schemas.openxmlformats.org/officeDocument/2006/relationships/image" Target="../media/image45.png"/><Relationship Id="rId13" Type="http://schemas.openxmlformats.org/officeDocument/2006/relationships/image" Target="../media/image11.png"/><Relationship Id="rId35" Type="http://schemas.openxmlformats.org/officeDocument/2006/relationships/image" Target="../media/image38.png"/><Relationship Id="rId12" Type="http://schemas.openxmlformats.org/officeDocument/2006/relationships/image" Target="../media/image4.png"/><Relationship Id="rId34" Type="http://schemas.openxmlformats.org/officeDocument/2006/relationships/image" Target="../media/image48.png"/><Relationship Id="rId15" Type="http://schemas.openxmlformats.org/officeDocument/2006/relationships/image" Target="../media/image7.png"/><Relationship Id="rId37" Type="http://schemas.openxmlformats.org/officeDocument/2006/relationships/image" Target="../media/image40.png"/><Relationship Id="rId14" Type="http://schemas.openxmlformats.org/officeDocument/2006/relationships/image" Target="../media/image15.png"/><Relationship Id="rId36" Type="http://schemas.openxmlformats.org/officeDocument/2006/relationships/image" Target="../media/image44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9.png"/><Relationship Id="rId18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30.png"/><Relationship Id="rId21" Type="http://schemas.openxmlformats.org/officeDocument/2006/relationships/image" Target="../media/image27.png"/><Relationship Id="rId24" Type="http://schemas.openxmlformats.org/officeDocument/2006/relationships/image" Target="../media/image42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6" Type="http://schemas.openxmlformats.org/officeDocument/2006/relationships/image" Target="../media/image79.png"/><Relationship Id="rId25" Type="http://schemas.openxmlformats.org/officeDocument/2006/relationships/image" Target="../media/image41.png"/><Relationship Id="rId28" Type="http://schemas.openxmlformats.org/officeDocument/2006/relationships/image" Target="../media/image37.png"/><Relationship Id="rId27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29" Type="http://schemas.openxmlformats.org/officeDocument/2006/relationships/image" Target="../media/image39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31" Type="http://schemas.openxmlformats.org/officeDocument/2006/relationships/image" Target="../media/image32.png"/><Relationship Id="rId30" Type="http://schemas.openxmlformats.org/officeDocument/2006/relationships/image" Target="../media/image33.png"/><Relationship Id="rId11" Type="http://schemas.openxmlformats.org/officeDocument/2006/relationships/image" Target="../media/image1.png"/><Relationship Id="rId33" Type="http://schemas.openxmlformats.org/officeDocument/2006/relationships/image" Target="../media/image35.png"/><Relationship Id="rId10" Type="http://schemas.openxmlformats.org/officeDocument/2006/relationships/image" Target="../media/image5.png"/><Relationship Id="rId32" Type="http://schemas.openxmlformats.org/officeDocument/2006/relationships/image" Target="../media/image45.png"/><Relationship Id="rId13" Type="http://schemas.openxmlformats.org/officeDocument/2006/relationships/image" Target="../media/image11.png"/><Relationship Id="rId35" Type="http://schemas.openxmlformats.org/officeDocument/2006/relationships/image" Target="../media/image38.png"/><Relationship Id="rId12" Type="http://schemas.openxmlformats.org/officeDocument/2006/relationships/image" Target="../media/image4.png"/><Relationship Id="rId34" Type="http://schemas.openxmlformats.org/officeDocument/2006/relationships/image" Target="../media/image48.png"/><Relationship Id="rId15" Type="http://schemas.openxmlformats.org/officeDocument/2006/relationships/image" Target="../media/image7.png"/><Relationship Id="rId37" Type="http://schemas.openxmlformats.org/officeDocument/2006/relationships/image" Target="../media/image40.png"/><Relationship Id="rId14" Type="http://schemas.openxmlformats.org/officeDocument/2006/relationships/image" Target="../media/image15.png"/><Relationship Id="rId36" Type="http://schemas.openxmlformats.org/officeDocument/2006/relationships/image" Target="../media/image44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38" Type="http://schemas.openxmlformats.org/officeDocument/2006/relationships/image" Target="../media/image50.png"/><Relationship Id="rId19" Type="http://schemas.openxmlformats.org/officeDocument/2006/relationships/image" Target="../media/image29.png"/><Relationship Id="rId18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51.png"/><Relationship Id="rId9" Type="http://schemas.openxmlformats.org/officeDocument/2006/relationships/image" Target="../media/image13.png"/><Relationship Id="rId5" Type="http://schemas.openxmlformats.org/officeDocument/2006/relationships/image" Target="../media/image49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1" Type="http://schemas.openxmlformats.org/officeDocument/2006/relationships/image" Target="../media/image12.png"/><Relationship Id="rId10" Type="http://schemas.openxmlformats.org/officeDocument/2006/relationships/image" Target="../media/image9.jpg"/><Relationship Id="rId13" Type="http://schemas.openxmlformats.org/officeDocument/2006/relationships/image" Target="../media/image15.png"/><Relationship Id="rId12" Type="http://schemas.openxmlformats.org/officeDocument/2006/relationships/image" Target="../media/image11.png"/><Relationship Id="rId15" Type="http://schemas.openxmlformats.org/officeDocument/2006/relationships/image" Target="../media/image6.png"/><Relationship Id="rId14" Type="http://schemas.openxmlformats.org/officeDocument/2006/relationships/image" Target="../media/image7.png"/><Relationship Id="rId17" Type="http://schemas.openxmlformats.org/officeDocument/2006/relationships/image" Target="../media/image14.png"/><Relationship Id="rId1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52.png"/><Relationship Id="rId21" Type="http://schemas.openxmlformats.org/officeDocument/2006/relationships/image" Target="../media/image22.png"/><Relationship Id="rId24" Type="http://schemas.openxmlformats.org/officeDocument/2006/relationships/image" Target="../media/image16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5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11" Type="http://schemas.openxmlformats.org/officeDocument/2006/relationships/image" Target="../media/image1.png"/><Relationship Id="rId10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4.png"/><Relationship Id="rId15" Type="http://schemas.openxmlformats.org/officeDocument/2006/relationships/image" Target="../media/image7.png"/><Relationship Id="rId14" Type="http://schemas.openxmlformats.org/officeDocument/2006/relationships/image" Target="../media/image15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0.png"/><Relationship Id="rId1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30.png"/><Relationship Id="rId21" Type="http://schemas.openxmlformats.org/officeDocument/2006/relationships/image" Target="../media/image27.png"/><Relationship Id="rId24" Type="http://schemas.openxmlformats.org/officeDocument/2006/relationships/image" Target="../media/image42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6" Type="http://schemas.openxmlformats.org/officeDocument/2006/relationships/image" Target="../media/image79.png"/><Relationship Id="rId25" Type="http://schemas.openxmlformats.org/officeDocument/2006/relationships/image" Target="../media/image41.png"/><Relationship Id="rId28" Type="http://schemas.openxmlformats.org/officeDocument/2006/relationships/image" Target="../media/image37.png"/><Relationship Id="rId27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29" Type="http://schemas.openxmlformats.org/officeDocument/2006/relationships/image" Target="../media/image39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31" Type="http://schemas.openxmlformats.org/officeDocument/2006/relationships/image" Target="../media/image32.png"/><Relationship Id="rId30" Type="http://schemas.openxmlformats.org/officeDocument/2006/relationships/image" Target="../media/image33.png"/><Relationship Id="rId11" Type="http://schemas.openxmlformats.org/officeDocument/2006/relationships/image" Target="../media/image1.png"/><Relationship Id="rId33" Type="http://schemas.openxmlformats.org/officeDocument/2006/relationships/image" Target="../media/image35.png"/><Relationship Id="rId10" Type="http://schemas.openxmlformats.org/officeDocument/2006/relationships/image" Target="../media/image5.png"/><Relationship Id="rId32" Type="http://schemas.openxmlformats.org/officeDocument/2006/relationships/image" Target="../media/image45.png"/><Relationship Id="rId13" Type="http://schemas.openxmlformats.org/officeDocument/2006/relationships/image" Target="../media/image11.png"/><Relationship Id="rId35" Type="http://schemas.openxmlformats.org/officeDocument/2006/relationships/image" Target="../media/image38.png"/><Relationship Id="rId12" Type="http://schemas.openxmlformats.org/officeDocument/2006/relationships/image" Target="../media/image4.png"/><Relationship Id="rId34" Type="http://schemas.openxmlformats.org/officeDocument/2006/relationships/image" Target="../media/image48.png"/><Relationship Id="rId15" Type="http://schemas.openxmlformats.org/officeDocument/2006/relationships/image" Target="../media/image7.png"/><Relationship Id="rId37" Type="http://schemas.openxmlformats.org/officeDocument/2006/relationships/image" Target="../media/image40.png"/><Relationship Id="rId14" Type="http://schemas.openxmlformats.org/officeDocument/2006/relationships/image" Target="../media/image15.png"/><Relationship Id="rId36" Type="http://schemas.openxmlformats.org/officeDocument/2006/relationships/image" Target="../media/image44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9.png"/><Relationship Id="rId18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30.png"/><Relationship Id="rId21" Type="http://schemas.openxmlformats.org/officeDocument/2006/relationships/image" Target="../media/image27.png"/><Relationship Id="rId24" Type="http://schemas.openxmlformats.org/officeDocument/2006/relationships/image" Target="../media/image42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6" Type="http://schemas.openxmlformats.org/officeDocument/2006/relationships/image" Target="../media/image79.png"/><Relationship Id="rId25" Type="http://schemas.openxmlformats.org/officeDocument/2006/relationships/image" Target="../media/image41.png"/><Relationship Id="rId28" Type="http://schemas.openxmlformats.org/officeDocument/2006/relationships/image" Target="../media/image37.png"/><Relationship Id="rId27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29" Type="http://schemas.openxmlformats.org/officeDocument/2006/relationships/image" Target="../media/image39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31" Type="http://schemas.openxmlformats.org/officeDocument/2006/relationships/image" Target="../media/image32.png"/><Relationship Id="rId30" Type="http://schemas.openxmlformats.org/officeDocument/2006/relationships/image" Target="../media/image33.png"/><Relationship Id="rId11" Type="http://schemas.openxmlformats.org/officeDocument/2006/relationships/image" Target="../media/image1.png"/><Relationship Id="rId33" Type="http://schemas.openxmlformats.org/officeDocument/2006/relationships/image" Target="../media/image35.png"/><Relationship Id="rId10" Type="http://schemas.openxmlformats.org/officeDocument/2006/relationships/image" Target="../media/image5.png"/><Relationship Id="rId32" Type="http://schemas.openxmlformats.org/officeDocument/2006/relationships/image" Target="../media/image45.png"/><Relationship Id="rId13" Type="http://schemas.openxmlformats.org/officeDocument/2006/relationships/image" Target="../media/image11.png"/><Relationship Id="rId35" Type="http://schemas.openxmlformats.org/officeDocument/2006/relationships/image" Target="../media/image38.png"/><Relationship Id="rId12" Type="http://schemas.openxmlformats.org/officeDocument/2006/relationships/image" Target="../media/image4.png"/><Relationship Id="rId34" Type="http://schemas.openxmlformats.org/officeDocument/2006/relationships/image" Target="../media/image48.png"/><Relationship Id="rId15" Type="http://schemas.openxmlformats.org/officeDocument/2006/relationships/image" Target="../media/image7.png"/><Relationship Id="rId37" Type="http://schemas.openxmlformats.org/officeDocument/2006/relationships/image" Target="../media/image40.png"/><Relationship Id="rId14" Type="http://schemas.openxmlformats.org/officeDocument/2006/relationships/image" Target="../media/image15.png"/><Relationship Id="rId36" Type="http://schemas.openxmlformats.org/officeDocument/2006/relationships/image" Target="../media/image44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9.png"/><Relationship Id="rId18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Relationship Id="rId10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Relationship Id="rId10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1" Type="http://schemas.openxmlformats.org/officeDocument/2006/relationships/image" Target="../media/image12.png"/><Relationship Id="rId10" Type="http://schemas.openxmlformats.org/officeDocument/2006/relationships/image" Target="../media/image9.jpg"/><Relationship Id="rId13" Type="http://schemas.openxmlformats.org/officeDocument/2006/relationships/image" Target="../media/image11.png"/><Relationship Id="rId12" Type="http://schemas.openxmlformats.org/officeDocument/2006/relationships/image" Target="../media/image5.png"/><Relationship Id="rId15" Type="http://schemas.openxmlformats.org/officeDocument/2006/relationships/image" Target="../media/image6.png"/><Relationship Id="rId14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image" Target="../media/image8.png"/><Relationship Id="rId19" Type="http://schemas.openxmlformats.org/officeDocument/2006/relationships/image" Target="../media/image24.png"/><Relationship Id="rId18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52.png"/><Relationship Id="rId21" Type="http://schemas.openxmlformats.org/officeDocument/2006/relationships/image" Target="../media/image22.png"/><Relationship Id="rId24" Type="http://schemas.openxmlformats.org/officeDocument/2006/relationships/image" Target="../media/image16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5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11" Type="http://schemas.openxmlformats.org/officeDocument/2006/relationships/image" Target="../media/image1.png"/><Relationship Id="rId10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4.png"/><Relationship Id="rId15" Type="http://schemas.openxmlformats.org/officeDocument/2006/relationships/image" Target="../media/image7.png"/><Relationship Id="rId14" Type="http://schemas.openxmlformats.org/officeDocument/2006/relationships/image" Target="../media/image15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0.png"/><Relationship Id="rId1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.png"/><Relationship Id="rId22" Type="http://schemas.openxmlformats.org/officeDocument/2006/relationships/image" Target="../media/image74.png"/><Relationship Id="rId21" Type="http://schemas.openxmlformats.org/officeDocument/2006/relationships/image" Target="../media/image75.png"/><Relationship Id="rId24" Type="http://schemas.openxmlformats.org/officeDocument/2006/relationships/image" Target="../media/image64.png"/><Relationship Id="rId23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9" Type="http://schemas.openxmlformats.org/officeDocument/2006/relationships/image" Target="../media/image71.png"/><Relationship Id="rId26" Type="http://schemas.openxmlformats.org/officeDocument/2006/relationships/image" Target="../media/image66.png"/><Relationship Id="rId25" Type="http://schemas.openxmlformats.org/officeDocument/2006/relationships/image" Target="../media/image69.png"/><Relationship Id="rId28" Type="http://schemas.openxmlformats.org/officeDocument/2006/relationships/image" Target="../media/image77.png"/><Relationship Id="rId27" Type="http://schemas.openxmlformats.org/officeDocument/2006/relationships/image" Target="../media/image73.png"/><Relationship Id="rId5" Type="http://schemas.openxmlformats.org/officeDocument/2006/relationships/image" Target="../media/image68.png"/><Relationship Id="rId6" Type="http://schemas.openxmlformats.org/officeDocument/2006/relationships/image" Target="../media/image72.png"/><Relationship Id="rId29" Type="http://schemas.openxmlformats.org/officeDocument/2006/relationships/image" Target="../media/image76.png"/><Relationship Id="rId7" Type="http://schemas.openxmlformats.org/officeDocument/2006/relationships/image" Target="../media/image70.png"/><Relationship Id="rId8" Type="http://schemas.openxmlformats.org/officeDocument/2006/relationships/image" Target="../media/image80.png"/><Relationship Id="rId11" Type="http://schemas.openxmlformats.org/officeDocument/2006/relationships/image" Target="../media/image55.png"/><Relationship Id="rId10" Type="http://schemas.openxmlformats.org/officeDocument/2006/relationships/image" Target="../media/image67.png"/><Relationship Id="rId13" Type="http://schemas.openxmlformats.org/officeDocument/2006/relationships/image" Target="../media/image54.png"/><Relationship Id="rId12" Type="http://schemas.openxmlformats.org/officeDocument/2006/relationships/image" Target="../media/image56.png"/><Relationship Id="rId15" Type="http://schemas.openxmlformats.org/officeDocument/2006/relationships/image" Target="../media/image62.png"/><Relationship Id="rId14" Type="http://schemas.openxmlformats.org/officeDocument/2006/relationships/image" Target="../media/image60.png"/><Relationship Id="rId17" Type="http://schemas.openxmlformats.org/officeDocument/2006/relationships/image" Target="../media/image57.png"/><Relationship Id="rId16" Type="http://schemas.openxmlformats.org/officeDocument/2006/relationships/image" Target="../media/image61.png"/><Relationship Id="rId19" Type="http://schemas.openxmlformats.org/officeDocument/2006/relationships/image" Target="../media/image63.png"/><Relationship Id="rId18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.png"/><Relationship Id="rId22" Type="http://schemas.openxmlformats.org/officeDocument/2006/relationships/image" Target="../media/image74.png"/><Relationship Id="rId21" Type="http://schemas.openxmlformats.org/officeDocument/2006/relationships/image" Target="../media/image75.png"/><Relationship Id="rId24" Type="http://schemas.openxmlformats.org/officeDocument/2006/relationships/image" Target="../media/image64.png"/><Relationship Id="rId23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9" Type="http://schemas.openxmlformats.org/officeDocument/2006/relationships/image" Target="../media/image71.png"/><Relationship Id="rId26" Type="http://schemas.openxmlformats.org/officeDocument/2006/relationships/image" Target="../media/image66.png"/><Relationship Id="rId25" Type="http://schemas.openxmlformats.org/officeDocument/2006/relationships/image" Target="../media/image69.png"/><Relationship Id="rId28" Type="http://schemas.openxmlformats.org/officeDocument/2006/relationships/image" Target="../media/image77.png"/><Relationship Id="rId27" Type="http://schemas.openxmlformats.org/officeDocument/2006/relationships/image" Target="../media/image73.png"/><Relationship Id="rId5" Type="http://schemas.openxmlformats.org/officeDocument/2006/relationships/image" Target="../media/image68.png"/><Relationship Id="rId6" Type="http://schemas.openxmlformats.org/officeDocument/2006/relationships/image" Target="../media/image72.png"/><Relationship Id="rId29" Type="http://schemas.openxmlformats.org/officeDocument/2006/relationships/image" Target="../media/image76.png"/><Relationship Id="rId7" Type="http://schemas.openxmlformats.org/officeDocument/2006/relationships/image" Target="../media/image70.png"/><Relationship Id="rId8" Type="http://schemas.openxmlformats.org/officeDocument/2006/relationships/image" Target="../media/image80.png"/><Relationship Id="rId11" Type="http://schemas.openxmlformats.org/officeDocument/2006/relationships/image" Target="../media/image55.png"/><Relationship Id="rId10" Type="http://schemas.openxmlformats.org/officeDocument/2006/relationships/image" Target="../media/image67.png"/><Relationship Id="rId13" Type="http://schemas.openxmlformats.org/officeDocument/2006/relationships/image" Target="../media/image54.png"/><Relationship Id="rId12" Type="http://schemas.openxmlformats.org/officeDocument/2006/relationships/image" Target="../media/image56.png"/><Relationship Id="rId15" Type="http://schemas.openxmlformats.org/officeDocument/2006/relationships/image" Target="../media/image62.png"/><Relationship Id="rId14" Type="http://schemas.openxmlformats.org/officeDocument/2006/relationships/image" Target="../media/image60.png"/><Relationship Id="rId17" Type="http://schemas.openxmlformats.org/officeDocument/2006/relationships/image" Target="../media/image57.png"/><Relationship Id="rId16" Type="http://schemas.openxmlformats.org/officeDocument/2006/relationships/image" Target="../media/image61.png"/><Relationship Id="rId19" Type="http://schemas.openxmlformats.org/officeDocument/2006/relationships/image" Target="../media/image63.png"/><Relationship Id="rId18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.png"/><Relationship Id="rId22" Type="http://schemas.openxmlformats.org/officeDocument/2006/relationships/image" Target="../media/image74.png"/><Relationship Id="rId21" Type="http://schemas.openxmlformats.org/officeDocument/2006/relationships/image" Target="../media/image75.png"/><Relationship Id="rId24" Type="http://schemas.openxmlformats.org/officeDocument/2006/relationships/image" Target="../media/image64.png"/><Relationship Id="rId23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9" Type="http://schemas.openxmlformats.org/officeDocument/2006/relationships/image" Target="../media/image71.png"/><Relationship Id="rId26" Type="http://schemas.openxmlformats.org/officeDocument/2006/relationships/image" Target="../media/image66.png"/><Relationship Id="rId25" Type="http://schemas.openxmlformats.org/officeDocument/2006/relationships/image" Target="../media/image69.png"/><Relationship Id="rId28" Type="http://schemas.openxmlformats.org/officeDocument/2006/relationships/image" Target="../media/image77.png"/><Relationship Id="rId27" Type="http://schemas.openxmlformats.org/officeDocument/2006/relationships/image" Target="../media/image73.png"/><Relationship Id="rId5" Type="http://schemas.openxmlformats.org/officeDocument/2006/relationships/image" Target="../media/image68.png"/><Relationship Id="rId6" Type="http://schemas.openxmlformats.org/officeDocument/2006/relationships/image" Target="../media/image72.png"/><Relationship Id="rId29" Type="http://schemas.openxmlformats.org/officeDocument/2006/relationships/image" Target="../media/image76.png"/><Relationship Id="rId7" Type="http://schemas.openxmlformats.org/officeDocument/2006/relationships/image" Target="../media/image70.png"/><Relationship Id="rId8" Type="http://schemas.openxmlformats.org/officeDocument/2006/relationships/image" Target="../media/image80.png"/><Relationship Id="rId11" Type="http://schemas.openxmlformats.org/officeDocument/2006/relationships/image" Target="../media/image55.png"/><Relationship Id="rId10" Type="http://schemas.openxmlformats.org/officeDocument/2006/relationships/image" Target="../media/image67.png"/><Relationship Id="rId13" Type="http://schemas.openxmlformats.org/officeDocument/2006/relationships/image" Target="../media/image54.png"/><Relationship Id="rId12" Type="http://schemas.openxmlformats.org/officeDocument/2006/relationships/image" Target="../media/image56.png"/><Relationship Id="rId15" Type="http://schemas.openxmlformats.org/officeDocument/2006/relationships/image" Target="../media/image62.png"/><Relationship Id="rId14" Type="http://schemas.openxmlformats.org/officeDocument/2006/relationships/image" Target="../media/image60.png"/><Relationship Id="rId17" Type="http://schemas.openxmlformats.org/officeDocument/2006/relationships/image" Target="../media/image57.png"/><Relationship Id="rId16" Type="http://schemas.openxmlformats.org/officeDocument/2006/relationships/image" Target="../media/image61.png"/><Relationship Id="rId19" Type="http://schemas.openxmlformats.org/officeDocument/2006/relationships/image" Target="../media/image63.png"/><Relationship Id="rId18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.png"/><Relationship Id="rId22" Type="http://schemas.openxmlformats.org/officeDocument/2006/relationships/image" Target="../media/image74.png"/><Relationship Id="rId21" Type="http://schemas.openxmlformats.org/officeDocument/2006/relationships/image" Target="../media/image75.png"/><Relationship Id="rId24" Type="http://schemas.openxmlformats.org/officeDocument/2006/relationships/image" Target="../media/image64.png"/><Relationship Id="rId23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9" Type="http://schemas.openxmlformats.org/officeDocument/2006/relationships/image" Target="../media/image71.png"/><Relationship Id="rId26" Type="http://schemas.openxmlformats.org/officeDocument/2006/relationships/image" Target="../media/image66.png"/><Relationship Id="rId25" Type="http://schemas.openxmlformats.org/officeDocument/2006/relationships/image" Target="../media/image69.png"/><Relationship Id="rId28" Type="http://schemas.openxmlformats.org/officeDocument/2006/relationships/image" Target="../media/image77.png"/><Relationship Id="rId27" Type="http://schemas.openxmlformats.org/officeDocument/2006/relationships/image" Target="../media/image73.png"/><Relationship Id="rId5" Type="http://schemas.openxmlformats.org/officeDocument/2006/relationships/image" Target="../media/image68.png"/><Relationship Id="rId6" Type="http://schemas.openxmlformats.org/officeDocument/2006/relationships/image" Target="../media/image72.png"/><Relationship Id="rId29" Type="http://schemas.openxmlformats.org/officeDocument/2006/relationships/image" Target="../media/image76.png"/><Relationship Id="rId7" Type="http://schemas.openxmlformats.org/officeDocument/2006/relationships/image" Target="../media/image70.png"/><Relationship Id="rId8" Type="http://schemas.openxmlformats.org/officeDocument/2006/relationships/image" Target="../media/image80.png"/><Relationship Id="rId11" Type="http://schemas.openxmlformats.org/officeDocument/2006/relationships/image" Target="../media/image55.png"/><Relationship Id="rId10" Type="http://schemas.openxmlformats.org/officeDocument/2006/relationships/image" Target="../media/image67.png"/><Relationship Id="rId13" Type="http://schemas.openxmlformats.org/officeDocument/2006/relationships/image" Target="../media/image54.png"/><Relationship Id="rId12" Type="http://schemas.openxmlformats.org/officeDocument/2006/relationships/image" Target="../media/image56.png"/><Relationship Id="rId15" Type="http://schemas.openxmlformats.org/officeDocument/2006/relationships/image" Target="../media/image62.png"/><Relationship Id="rId14" Type="http://schemas.openxmlformats.org/officeDocument/2006/relationships/image" Target="../media/image60.png"/><Relationship Id="rId17" Type="http://schemas.openxmlformats.org/officeDocument/2006/relationships/image" Target="../media/image57.png"/><Relationship Id="rId16" Type="http://schemas.openxmlformats.org/officeDocument/2006/relationships/image" Target="../media/image61.png"/><Relationship Id="rId19" Type="http://schemas.openxmlformats.org/officeDocument/2006/relationships/image" Target="../media/image63.png"/><Relationship Id="rId18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.png"/><Relationship Id="rId22" Type="http://schemas.openxmlformats.org/officeDocument/2006/relationships/image" Target="../media/image74.png"/><Relationship Id="rId21" Type="http://schemas.openxmlformats.org/officeDocument/2006/relationships/image" Target="../media/image75.png"/><Relationship Id="rId24" Type="http://schemas.openxmlformats.org/officeDocument/2006/relationships/image" Target="../media/image64.png"/><Relationship Id="rId23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9" Type="http://schemas.openxmlformats.org/officeDocument/2006/relationships/image" Target="../media/image71.png"/><Relationship Id="rId26" Type="http://schemas.openxmlformats.org/officeDocument/2006/relationships/image" Target="../media/image66.png"/><Relationship Id="rId25" Type="http://schemas.openxmlformats.org/officeDocument/2006/relationships/image" Target="../media/image69.png"/><Relationship Id="rId28" Type="http://schemas.openxmlformats.org/officeDocument/2006/relationships/image" Target="../media/image77.png"/><Relationship Id="rId27" Type="http://schemas.openxmlformats.org/officeDocument/2006/relationships/image" Target="../media/image73.png"/><Relationship Id="rId5" Type="http://schemas.openxmlformats.org/officeDocument/2006/relationships/image" Target="../media/image68.png"/><Relationship Id="rId6" Type="http://schemas.openxmlformats.org/officeDocument/2006/relationships/image" Target="../media/image72.png"/><Relationship Id="rId29" Type="http://schemas.openxmlformats.org/officeDocument/2006/relationships/image" Target="../media/image76.png"/><Relationship Id="rId7" Type="http://schemas.openxmlformats.org/officeDocument/2006/relationships/image" Target="../media/image70.png"/><Relationship Id="rId8" Type="http://schemas.openxmlformats.org/officeDocument/2006/relationships/image" Target="../media/image80.png"/><Relationship Id="rId11" Type="http://schemas.openxmlformats.org/officeDocument/2006/relationships/image" Target="../media/image55.png"/><Relationship Id="rId10" Type="http://schemas.openxmlformats.org/officeDocument/2006/relationships/image" Target="../media/image67.png"/><Relationship Id="rId13" Type="http://schemas.openxmlformats.org/officeDocument/2006/relationships/image" Target="../media/image54.png"/><Relationship Id="rId12" Type="http://schemas.openxmlformats.org/officeDocument/2006/relationships/image" Target="../media/image56.png"/><Relationship Id="rId15" Type="http://schemas.openxmlformats.org/officeDocument/2006/relationships/image" Target="../media/image62.png"/><Relationship Id="rId14" Type="http://schemas.openxmlformats.org/officeDocument/2006/relationships/image" Target="../media/image60.png"/><Relationship Id="rId17" Type="http://schemas.openxmlformats.org/officeDocument/2006/relationships/image" Target="../media/image57.png"/><Relationship Id="rId16" Type="http://schemas.openxmlformats.org/officeDocument/2006/relationships/image" Target="../media/image61.png"/><Relationship Id="rId19" Type="http://schemas.openxmlformats.org/officeDocument/2006/relationships/image" Target="../media/image63.png"/><Relationship Id="rId18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53.png"/><Relationship Id="rId6" Type="http://schemas.openxmlformats.org/officeDocument/2006/relationships/image" Target="../media/image22.png"/><Relationship Id="rId7" Type="http://schemas.openxmlformats.org/officeDocument/2006/relationships/image" Target="../media/image52.png"/><Relationship Id="rId8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53.png"/><Relationship Id="rId6" Type="http://schemas.openxmlformats.org/officeDocument/2006/relationships/image" Target="../media/image22.png"/><Relationship Id="rId7" Type="http://schemas.openxmlformats.org/officeDocument/2006/relationships/image" Target="../media/image52.png"/><Relationship Id="rId8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53.png"/><Relationship Id="rId6" Type="http://schemas.openxmlformats.org/officeDocument/2006/relationships/image" Target="../media/image22.png"/><Relationship Id="rId7" Type="http://schemas.openxmlformats.org/officeDocument/2006/relationships/image" Target="../media/image52.png"/><Relationship Id="rId8" Type="http://schemas.openxmlformats.org/officeDocument/2006/relationships/image" Target="../media/image20.png"/><Relationship Id="rId10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51.png"/><Relationship Id="rId9" Type="http://schemas.openxmlformats.org/officeDocument/2006/relationships/image" Target="../media/image13.png"/><Relationship Id="rId5" Type="http://schemas.openxmlformats.org/officeDocument/2006/relationships/image" Target="../media/image49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1" Type="http://schemas.openxmlformats.org/officeDocument/2006/relationships/image" Target="../media/image12.png"/><Relationship Id="rId10" Type="http://schemas.openxmlformats.org/officeDocument/2006/relationships/image" Target="../media/image9.jpg"/><Relationship Id="rId13" Type="http://schemas.openxmlformats.org/officeDocument/2006/relationships/image" Target="../media/image15.png"/><Relationship Id="rId12" Type="http://schemas.openxmlformats.org/officeDocument/2006/relationships/image" Target="../media/image11.png"/><Relationship Id="rId15" Type="http://schemas.openxmlformats.org/officeDocument/2006/relationships/image" Target="../media/image6.png"/><Relationship Id="rId14" Type="http://schemas.openxmlformats.org/officeDocument/2006/relationships/image" Target="../media/image7.png"/><Relationship Id="rId17" Type="http://schemas.openxmlformats.org/officeDocument/2006/relationships/image" Target="../media/image14.png"/><Relationship Id="rId16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53.png"/><Relationship Id="rId6" Type="http://schemas.openxmlformats.org/officeDocument/2006/relationships/image" Target="../media/image22.png"/><Relationship Id="rId7" Type="http://schemas.openxmlformats.org/officeDocument/2006/relationships/image" Target="../media/image52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52.png"/><Relationship Id="rId21" Type="http://schemas.openxmlformats.org/officeDocument/2006/relationships/image" Target="../media/image22.png"/><Relationship Id="rId24" Type="http://schemas.openxmlformats.org/officeDocument/2006/relationships/image" Target="../media/image16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6" Type="http://schemas.openxmlformats.org/officeDocument/2006/relationships/image" Target="../media/image23.png"/><Relationship Id="rId25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11" Type="http://schemas.openxmlformats.org/officeDocument/2006/relationships/image" Target="../media/image1.png"/><Relationship Id="rId10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4.png"/><Relationship Id="rId15" Type="http://schemas.openxmlformats.org/officeDocument/2006/relationships/image" Target="../media/image7.png"/><Relationship Id="rId14" Type="http://schemas.openxmlformats.org/officeDocument/2006/relationships/image" Target="../media/image15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0.png"/><Relationship Id="rId18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1" Type="http://schemas.openxmlformats.org/officeDocument/2006/relationships/image" Target="../media/image12.png"/><Relationship Id="rId10" Type="http://schemas.openxmlformats.org/officeDocument/2006/relationships/image" Target="../media/image9.jpg"/><Relationship Id="rId13" Type="http://schemas.openxmlformats.org/officeDocument/2006/relationships/image" Target="../media/image11.png"/><Relationship Id="rId12" Type="http://schemas.openxmlformats.org/officeDocument/2006/relationships/image" Target="../media/image5.png"/><Relationship Id="rId15" Type="http://schemas.openxmlformats.org/officeDocument/2006/relationships/image" Target="../media/image6.png"/><Relationship Id="rId14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image" Target="../media/image8.png"/><Relationship Id="rId19" Type="http://schemas.openxmlformats.org/officeDocument/2006/relationships/image" Target="../media/image24.png"/><Relationship Id="rId1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52.png"/><Relationship Id="rId21" Type="http://schemas.openxmlformats.org/officeDocument/2006/relationships/image" Target="../media/image22.png"/><Relationship Id="rId24" Type="http://schemas.openxmlformats.org/officeDocument/2006/relationships/image" Target="../media/image16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5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11" Type="http://schemas.openxmlformats.org/officeDocument/2006/relationships/image" Target="../media/image1.png"/><Relationship Id="rId10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4.png"/><Relationship Id="rId15" Type="http://schemas.openxmlformats.org/officeDocument/2006/relationships/image" Target="../media/image7.png"/><Relationship Id="rId14" Type="http://schemas.openxmlformats.org/officeDocument/2006/relationships/image" Target="../media/image15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0.png"/><Relationship Id="rId1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52.png"/><Relationship Id="rId21" Type="http://schemas.openxmlformats.org/officeDocument/2006/relationships/image" Target="../media/image22.png"/><Relationship Id="rId24" Type="http://schemas.openxmlformats.org/officeDocument/2006/relationships/image" Target="../media/image16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5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11" Type="http://schemas.openxmlformats.org/officeDocument/2006/relationships/image" Target="../media/image1.png"/><Relationship Id="rId10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4.png"/><Relationship Id="rId15" Type="http://schemas.openxmlformats.org/officeDocument/2006/relationships/image" Target="../media/image7.png"/><Relationship Id="rId14" Type="http://schemas.openxmlformats.org/officeDocument/2006/relationships/image" Target="../media/image15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0.png"/><Relationship Id="rId1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22" Type="http://schemas.openxmlformats.org/officeDocument/2006/relationships/image" Target="../media/image52.png"/><Relationship Id="rId21" Type="http://schemas.openxmlformats.org/officeDocument/2006/relationships/image" Target="../media/image22.png"/><Relationship Id="rId24" Type="http://schemas.openxmlformats.org/officeDocument/2006/relationships/image" Target="../media/image16.png"/><Relationship Id="rId23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25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9.jpg"/><Relationship Id="rId11" Type="http://schemas.openxmlformats.org/officeDocument/2006/relationships/image" Target="../media/image1.png"/><Relationship Id="rId10" Type="http://schemas.openxmlformats.org/officeDocument/2006/relationships/image" Target="../media/image5.png"/><Relationship Id="rId13" Type="http://schemas.openxmlformats.org/officeDocument/2006/relationships/image" Target="../media/image11.png"/><Relationship Id="rId12" Type="http://schemas.openxmlformats.org/officeDocument/2006/relationships/image" Target="../media/image4.png"/><Relationship Id="rId15" Type="http://schemas.openxmlformats.org/officeDocument/2006/relationships/image" Target="../media/image7.png"/><Relationship Id="rId14" Type="http://schemas.openxmlformats.org/officeDocument/2006/relationships/image" Target="../media/image15.png"/><Relationship Id="rId17" Type="http://schemas.openxmlformats.org/officeDocument/2006/relationships/image" Target="../media/image8.png"/><Relationship Id="rId16" Type="http://schemas.openxmlformats.org/officeDocument/2006/relationships/image" Target="../media/image6.png"/><Relationship Id="rId19" Type="http://schemas.openxmlformats.org/officeDocument/2006/relationships/image" Target="../media/image20.png"/><Relationship Id="rId1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1" Type="http://schemas.openxmlformats.org/officeDocument/2006/relationships/image" Target="../media/image12.png"/><Relationship Id="rId10" Type="http://schemas.openxmlformats.org/officeDocument/2006/relationships/image" Target="../media/image9.jpg"/><Relationship Id="rId13" Type="http://schemas.openxmlformats.org/officeDocument/2006/relationships/image" Target="../media/image11.png"/><Relationship Id="rId12" Type="http://schemas.openxmlformats.org/officeDocument/2006/relationships/image" Target="../media/image5.png"/><Relationship Id="rId15" Type="http://schemas.openxmlformats.org/officeDocument/2006/relationships/image" Target="../media/image6.png"/><Relationship Id="rId14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image" Target="../media/image8.png"/><Relationship Id="rId19" Type="http://schemas.openxmlformats.org/officeDocument/2006/relationships/image" Target="../media/image24.png"/><Relationship Id="rId1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1" Type="http://schemas.openxmlformats.org/officeDocument/2006/relationships/image" Target="../media/image12.png"/><Relationship Id="rId10" Type="http://schemas.openxmlformats.org/officeDocument/2006/relationships/image" Target="../media/image9.jpg"/><Relationship Id="rId13" Type="http://schemas.openxmlformats.org/officeDocument/2006/relationships/image" Target="../media/image11.png"/><Relationship Id="rId12" Type="http://schemas.openxmlformats.org/officeDocument/2006/relationships/image" Target="../media/image5.png"/><Relationship Id="rId15" Type="http://schemas.openxmlformats.org/officeDocument/2006/relationships/image" Target="../media/image6.png"/><Relationship Id="rId14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image" Target="../media/image8.png"/><Relationship Id="rId19" Type="http://schemas.openxmlformats.org/officeDocument/2006/relationships/image" Target="../media/image24.png"/><Relationship Id="rId1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55" name="Google Shape;55;p13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6" name="Google Shape;56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60" name="Google Shape;60;p1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61" name="Google Shape;6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" name="Google Shape;63;p1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4" name="Google Shape;64;p1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7" name="Google Shape;67;p1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8" name="Google Shape;68;p1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9" name="Google Shape;69;p1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70" name="Google Shape;70;p1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1" name="Google Shape;71;p13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2" name="Google Shape;72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" name="Google Shape;7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1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3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80" name="Google Shape;80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oogle Shape;87;p13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88" name="Google Shape;88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3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04" name="Google Shape;104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" name="Google Shape;111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24" name="Google Shape;124;p13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25" name="Google Shape;125;p13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26" name="Google Shape;126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Google Shape;127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Google Shape;128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" name="Google Shape;133;p13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34" name="Google Shape;134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Google Shape;139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1" name="Google Shape;141;p13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42" name="Google Shape;142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Google Shape;144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" name="Google Shape;149;p13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50" name="Google Shape;150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7" name="Google Shape;15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3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71" name="Google Shape;171;p1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72" name="Google Shape;172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74" name="Google Shape;174;p13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75" name="Google Shape;175;p13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76" name="Google Shape;176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7" name="Google Shape;177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8" name="Google Shape;178;p13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79" name="Google Shape;179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80" name="Google Shape;180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81" name="Google Shape;181;p13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82" name="Google Shape;182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83" name="Google Shape;183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84" name="Google Shape;184;p13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85" name="Google Shape;185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86" name="Google Shape;186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87" name="Google Shape;187;p13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88" name="Google Shape;188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13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91" name="Google Shape;191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" name="Google Shape;193;p13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94" name="Google Shape;194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196;p13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97" name="Google Shape;197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13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00" name="Google Shape;200;p13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3"/>
          <p:cNvSpPr/>
          <p:nvPr/>
        </p:nvSpPr>
        <p:spPr>
          <a:xfrm>
            <a:off x="6487550" y="947125"/>
            <a:ext cx="2006400" cy="1395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3"/>
          <p:cNvSpPr/>
          <p:nvPr/>
        </p:nvSpPr>
        <p:spPr>
          <a:xfrm>
            <a:off x="7291575" y="2044325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3"/>
          <p:cNvSpPr txBox="1"/>
          <p:nvPr/>
        </p:nvSpPr>
        <p:spPr>
          <a:xfrm>
            <a:off x="6943813" y="2318088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2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1847" name="Google Shape;1847;p22"/>
          <p:cNvGrpSpPr/>
          <p:nvPr/>
        </p:nvGrpSpPr>
        <p:grpSpPr>
          <a:xfrm>
            <a:off x="411260" y="941609"/>
            <a:ext cx="8321484" cy="4049085"/>
            <a:chOff x="1538200" y="1020900"/>
            <a:chExt cx="6391800" cy="3346075"/>
          </a:xfrm>
        </p:grpSpPr>
        <p:pic>
          <p:nvPicPr>
            <p:cNvPr id="1848" name="Google Shape;1848;p2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849" name="Google Shape;1849;p2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850" name="Google Shape;1850;p2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851" name="Google Shape;1851;p2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1852" name="Google Shape;18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4" name="Google Shape;1854;p22"/>
          <p:cNvGrpSpPr/>
          <p:nvPr/>
        </p:nvGrpSpPr>
        <p:grpSpPr>
          <a:xfrm>
            <a:off x="6292512" y="1077939"/>
            <a:ext cx="2262127" cy="324013"/>
            <a:chOff x="4194625" y="3982976"/>
            <a:chExt cx="2262127" cy="324013"/>
          </a:xfrm>
        </p:grpSpPr>
        <p:pic>
          <p:nvPicPr>
            <p:cNvPr id="1855" name="Google Shape;185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6" name="Google Shape;185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7" name="Google Shape;185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8" name="Google Shape;185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9" name="Google Shape;185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0" name="Google Shape;186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1" name="Google Shape;186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2" name="Google Shape;1862;p22"/>
          <p:cNvGrpSpPr/>
          <p:nvPr/>
        </p:nvGrpSpPr>
        <p:grpSpPr>
          <a:xfrm>
            <a:off x="4570912" y="1421101"/>
            <a:ext cx="2262127" cy="324013"/>
            <a:chOff x="4194625" y="3982976"/>
            <a:chExt cx="2262127" cy="324013"/>
          </a:xfrm>
        </p:grpSpPr>
        <p:pic>
          <p:nvPicPr>
            <p:cNvPr id="1863" name="Google Shape;186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4" name="Google Shape;1864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5" name="Google Shape;186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6" name="Google Shape;186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7" name="Google Shape;186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8" name="Google Shape;186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Google Shape;186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0" name="Google Shape;1870;p22"/>
          <p:cNvGrpSpPr/>
          <p:nvPr/>
        </p:nvGrpSpPr>
        <p:grpSpPr>
          <a:xfrm>
            <a:off x="4570912" y="1748039"/>
            <a:ext cx="2262127" cy="324013"/>
            <a:chOff x="4194625" y="3982976"/>
            <a:chExt cx="2262127" cy="324013"/>
          </a:xfrm>
        </p:grpSpPr>
        <p:pic>
          <p:nvPicPr>
            <p:cNvPr id="1871" name="Google Shape;187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2" name="Google Shape;187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3" name="Google Shape;187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4" name="Google Shape;1874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5" name="Google Shape;187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6" name="Google Shape;187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8" name="Google Shape;1878;p22"/>
          <p:cNvGrpSpPr/>
          <p:nvPr/>
        </p:nvGrpSpPr>
        <p:grpSpPr>
          <a:xfrm>
            <a:off x="4570912" y="2066864"/>
            <a:ext cx="2262127" cy="324013"/>
            <a:chOff x="4194625" y="3982976"/>
            <a:chExt cx="2262127" cy="324013"/>
          </a:xfrm>
        </p:grpSpPr>
        <p:pic>
          <p:nvPicPr>
            <p:cNvPr id="1879" name="Google Shape;187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0" name="Google Shape;188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1" name="Google Shape;188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2" name="Google Shape;188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3" name="Google Shape;188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4" name="Google Shape;1884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5" name="Google Shape;188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6" name="Google Shape;1886;p22"/>
          <p:cNvGrpSpPr/>
          <p:nvPr/>
        </p:nvGrpSpPr>
        <p:grpSpPr>
          <a:xfrm>
            <a:off x="4029437" y="1094164"/>
            <a:ext cx="2262127" cy="324013"/>
            <a:chOff x="4194625" y="3982976"/>
            <a:chExt cx="2262127" cy="324013"/>
          </a:xfrm>
        </p:grpSpPr>
        <p:pic>
          <p:nvPicPr>
            <p:cNvPr id="1887" name="Google Shape;188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8" name="Google Shape;188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9" name="Google Shape;188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0" name="Google Shape;189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1" name="Google Shape;189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2" name="Google Shape;189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3" name="Google Shape;189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4" name="Google Shape;1894;p22"/>
          <p:cNvGrpSpPr/>
          <p:nvPr/>
        </p:nvGrpSpPr>
        <p:grpSpPr>
          <a:xfrm>
            <a:off x="1766362" y="1094164"/>
            <a:ext cx="2262127" cy="324013"/>
            <a:chOff x="4194625" y="3982976"/>
            <a:chExt cx="2262127" cy="324013"/>
          </a:xfrm>
        </p:grpSpPr>
        <p:pic>
          <p:nvPicPr>
            <p:cNvPr id="1895" name="Google Shape;189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6" name="Google Shape;189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7" name="Google Shape;189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8" name="Google Shape;189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9" name="Google Shape;189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0" name="Google Shape;190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1" name="Google Shape;190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2" name="Google Shape;1902;p22"/>
          <p:cNvGrpSpPr/>
          <p:nvPr/>
        </p:nvGrpSpPr>
        <p:grpSpPr>
          <a:xfrm>
            <a:off x="513662" y="1094164"/>
            <a:ext cx="2262127" cy="324013"/>
            <a:chOff x="4194625" y="3982976"/>
            <a:chExt cx="2262127" cy="324013"/>
          </a:xfrm>
        </p:grpSpPr>
        <p:pic>
          <p:nvPicPr>
            <p:cNvPr id="1903" name="Google Shape;190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4" name="Google Shape;1904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5" name="Google Shape;190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6" name="Google Shape;190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7" name="Google Shape;190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8" name="Google Shape;190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9" name="Google Shape;190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0" name="Google Shape;1910;p22"/>
          <p:cNvGrpSpPr/>
          <p:nvPr/>
        </p:nvGrpSpPr>
        <p:grpSpPr>
          <a:xfrm>
            <a:off x="513662" y="1405989"/>
            <a:ext cx="2262127" cy="324013"/>
            <a:chOff x="4194625" y="3982976"/>
            <a:chExt cx="2262127" cy="324013"/>
          </a:xfrm>
        </p:grpSpPr>
        <p:pic>
          <p:nvPicPr>
            <p:cNvPr id="1911" name="Google Shape;191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2" name="Google Shape;191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3" name="Google Shape;191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4" name="Google Shape;1914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5" name="Google Shape;191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6" name="Google Shape;191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7" name="Google Shape;191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8" name="Google Shape;1918;p22"/>
          <p:cNvGrpSpPr/>
          <p:nvPr/>
        </p:nvGrpSpPr>
        <p:grpSpPr>
          <a:xfrm>
            <a:off x="2754387" y="1405989"/>
            <a:ext cx="2262127" cy="324013"/>
            <a:chOff x="4194625" y="3982976"/>
            <a:chExt cx="2262127" cy="324013"/>
          </a:xfrm>
        </p:grpSpPr>
        <p:pic>
          <p:nvPicPr>
            <p:cNvPr id="1919" name="Google Shape;191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0" name="Google Shape;192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1" name="Google Shape;192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2" name="Google Shape;192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3" name="Google Shape;192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4" name="Google Shape;1924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Google Shape;192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6" name="Google Shape;1926;p22"/>
          <p:cNvGrpSpPr/>
          <p:nvPr/>
        </p:nvGrpSpPr>
        <p:grpSpPr>
          <a:xfrm>
            <a:off x="6292512" y="2013501"/>
            <a:ext cx="2262127" cy="324013"/>
            <a:chOff x="4194625" y="3982976"/>
            <a:chExt cx="2262127" cy="324013"/>
          </a:xfrm>
        </p:grpSpPr>
        <p:pic>
          <p:nvPicPr>
            <p:cNvPr id="1927" name="Google Shape;192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8" name="Google Shape;192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9" name="Google Shape;19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0" name="Google Shape;193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1" name="Google Shape;193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2" name="Google Shape;193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3" name="Google Shape;193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4" name="Google Shape;1934;p22"/>
          <p:cNvGrpSpPr/>
          <p:nvPr/>
        </p:nvGrpSpPr>
        <p:grpSpPr>
          <a:xfrm>
            <a:off x="6292512" y="1733364"/>
            <a:ext cx="2262127" cy="324013"/>
            <a:chOff x="4194625" y="3982976"/>
            <a:chExt cx="2262127" cy="324013"/>
          </a:xfrm>
        </p:grpSpPr>
        <p:pic>
          <p:nvPicPr>
            <p:cNvPr id="1935" name="Google Shape;193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6" name="Google Shape;193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7" name="Google Shape;193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8" name="Google Shape;193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9" name="Google Shape;193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0" name="Google Shape;194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1" name="Google Shape;194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2" name="Google Shape;1942;p22"/>
          <p:cNvGrpSpPr/>
          <p:nvPr/>
        </p:nvGrpSpPr>
        <p:grpSpPr>
          <a:xfrm>
            <a:off x="6292512" y="1405989"/>
            <a:ext cx="2262127" cy="324013"/>
            <a:chOff x="4194625" y="3982976"/>
            <a:chExt cx="2262127" cy="324013"/>
          </a:xfrm>
        </p:grpSpPr>
        <p:pic>
          <p:nvPicPr>
            <p:cNvPr id="1943" name="Google Shape;194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4" name="Google Shape;1944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5" name="Google Shape;194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6" name="Google Shape;194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7" name="Google Shape;194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8" name="Google Shape;194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9" name="Google Shape;194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0" name="Google Shape;1950;p22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951" name="Google Shape;1951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2" name="Google Shape;1952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3" name="Google Shape;1953;p2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954" name="Google Shape;1954;p2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955" name="Google Shape;1955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6" name="Google Shape;1956;p2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957" name="Google Shape;1957;p2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958" name="Google Shape;1958;p2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959" name="Google Shape;1959;p2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960" name="Google Shape;1960;p2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961" name="Google Shape;1961;p22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962" name="Google Shape;1962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3" name="Google Shape;196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4" name="Google Shape;1964;p22"/>
          <p:cNvSpPr/>
          <p:nvPr/>
        </p:nvSpPr>
        <p:spPr>
          <a:xfrm>
            <a:off x="7235325" y="1805300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5" name="Google Shape;1965;p22"/>
          <p:cNvGrpSpPr/>
          <p:nvPr/>
        </p:nvGrpSpPr>
        <p:grpSpPr>
          <a:xfrm>
            <a:off x="1770300" y="4307001"/>
            <a:ext cx="1292239" cy="324013"/>
            <a:chOff x="1770300" y="4307001"/>
            <a:chExt cx="1292239" cy="324013"/>
          </a:xfrm>
        </p:grpSpPr>
        <p:pic>
          <p:nvPicPr>
            <p:cNvPr id="1966" name="Google Shape;196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7" name="Google Shape;196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8" name="Google Shape;196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9" name="Google Shape;196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0" name="Google Shape;1970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984" name="Google Shape;1984;p22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985" name="Google Shape;1985;p22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986" name="Google Shape;1986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7" name="Google Shape;1987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8" name="Google Shape;1988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9" name="Google Shape;1989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0" name="Google Shape;1990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1" name="Google Shape;1991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2" name="Google Shape;1992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93" name="Google Shape;1993;p22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994" name="Google Shape;1994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5" name="Google Shape;1995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6" name="Google Shape;1996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7" name="Google Shape;1997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8" name="Google Shape;1998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9" name="Google Shape;1999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0" name="Google Shape;2000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01" name="Google Shape;2001;p22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002" name="Google Shape;2002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3" name="Google Shape;200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4" name="Google Shape;2004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5" name="Google Shape;2005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6" name="Google Shape;2006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7" name="Google Shape;2007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8" name="Google Shape;2008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09" name="Google Shape;2009;p22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010" name="Google Shape;2010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1" name="Google Shape;2011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2" name="Google Shape;2012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3" name="Google Shape;201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4" name="Google Shape;2014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5" name="Google Shape;2015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6" name="Google Shape;2016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17" name="Google Shape;20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3" name="Google Shape;2023;p22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024" name="Google Shape;2024;p22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025" name="Google Shape;2025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6" name="Google Shape;2026;p2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027" name="Google Shape;2027;p22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028" name="Google Shape;2028;p22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029" name="Google Shape;2029;p2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030" name="Google Shape;2030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031" name="Google Shape;2031;p22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032" name="Google Shape;2032;p2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033" name="Google Shape;2033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034" name="Google Shape;2034;p22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035" name="Google Shape;2035;p2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036" name="Google Shape;2036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037" name="Google Shape;2037;p22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038" name="Google Shape;2038;p2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039" name="Google Shape;2039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040" name="Google Shape;2040;p22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041" name="Google Shape;2041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2" name="Google Shape;2042;p2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3" name="Google Shape;2043;p22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044" name="Google Shape;2044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5" name="Google Shape;2045;p2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6" name="Google Shape;2046;p22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047" name="Google Shape;2047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8" name="Google Shape;2048;p2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9" name="Google Shape;2049;p22"/>
          <p:cNvGrpSpPr/>
          <p:nvPr/>
        </p:nvGrpSpPr>
        <p:grpSpPr>
          <a:xfrm>
            <a:off x="3739401" y="4010881"/>
            <a:ext cx="387429" cy="296127"/>
            <a:chOff x="5255600" y="3709243"/>
            <a:chExt cx="745200" cy="746100"/>
          </a:xfrm>
        </p:grpSpPr>
        <p:sp>
          <p:nvSpPr>
            <p:cNvPr id="2050" name="Google Shape;2050;p22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2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2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53" name="Google Shape;20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620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8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3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2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548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6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1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0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4727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12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58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51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397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15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0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9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4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0" name="Google Shape;2070;p22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071" name="Google Shape;2071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2" name="Google Shape;2072;p22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3" name="Google Shape;2073;p22"/>
          <p:cNvGrpSpPr/>
          <p:nvPr/>
        </p:nvGrpSpPr>
        <p:grpSpPr>
          <a:xfrm>
            <a:off x="1769225" y="4630476"/>
            <a:ext cx="1292239" cy="324013"/>
            <a:chOff x="1770300" y="4307001"/>
            <a:chExt cx="1292239" cy="324013"/>
          </a:xfrm>
        </p:grpSpPr>
        <p:pic>
          <p:nvPicPr>
            <p:cNvPr id="2074" name="Google Shape;207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5" name="Google Shape;207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6" name="Google Shape;207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7" name="Google Shape;207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8" name="Google Shape;2078;p22"/>
          <p:cNvGrpSpPr/>
          <p:nvPr/>
        </p:nvGrpSpPr>
        <p:grpSpPr>
          <a:xfrm>
            <a:off x="3062025" y="4630476"/>
            <a:ext cx="1292239" cy="324013"/>
            <a:chOff x="1770300" y="4307001"/>
            <a:chExt cx="1292239" cy="324013"/>
          </a:xfrm>
        </p:grpSpPr>
        <p:pic>
          <p:nvPicPr>
            <p:cNvPr id="2079" name="Google Shape;207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0" name="Google Shape;208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1" name="Google Shape;208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2" name="Google Shape;208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3" name="Google Shape;2083;p22"/>
          <p:cNvGrpSpPr/>
          <p:nvPr/>
        </p:nvGrpSpPr>
        <p:grpSpPr>
          <a:xfrm>
            <a:off x="4354650" y="4630476"/>
            <a:ext cx="1292239" cy="324013"/>
            <a:chOff x="1770300" y="4307001"/>
            <a:chExt cx="1292239" cy="324013"/>
          </a:xfrm>
        </p:grpSpPr>
        <p:pic>
          <p:nvPicPr>
            <p:cNvPr id="2084" name="Google Shape;208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5" name="Google Shape;208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6" name="Google Shape;208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7" name="Google Shape;208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8" name="Google Shape;2088;p22"/>
          <p:cNvGrpSpPr/>
          <p:nvPr/>
        </p:nvGrpSpPr>
        <p:grpSpPr>
          <a:xfrm>
            <a:off x="5646737" y="4630476"/>
            <a:ext cx="1292239" cy="324013"/>
            <a:chOff x="1770300" y="4307001"/>
            <a:chExt cx="1292239" cy="324013"/>
          </a:xfrm>
        </p:grpSpPr>
        <p:pic>
          <p:nvPicPr>
            <p:cNvPr id="2089" name="Google Shape;208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0" name="Google Shape;209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1" name="Google Shape;209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2" name="Google Shape;209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3" name="Google Shape;2093;p22"/>
          <p:cNvGrpSpPr/>
          <p:nvPr/>
        </p:nvGrpSpPr>
        <p:grpSpPr>
          <a:xfrm>
            <a:off x="6939912" y="4630476"/>
            <a:ext cx="1292239" cy="324013"/>
            <a:chOff x="1770300" y="4307001"/>
            <a:chExt cx="1292239" cy="324013"/>
          </a:xfrm>
        </p:grpSpPr>
        <p:pic>
          <p:nvPicPr>
            <p:cNvPr id="2094" name="Google Shape;209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5" name="Google Shape;209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6" name="Google Shape;209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" name="Google Shape;209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8" name="Google Shape;209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076" y="4631039"/>
            <a:ext cx="324000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9" name="Google Shape;2099;p22"/>
          <p:cNvGrpSpPr/>
          <p:nvPr/>
        </p:nvGrpSpPr>
        <p:grpSpPr>
          <a:xfrm>
            <a:off x="589025" y="4307001"/>
            <a:ext cx="1292239" cy="324013"/>
            <a:chOff x="1770300" y="4307001"/>
            <a:chExt cx="1292239" cy="324013"/>
          </a:xfrm>
        </p:grpSpPr>
        <p:pic>
          <p:nvPicPr>
            <p:cNvPr id="2100" name="Google Shape;210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1" name="Google Shape;210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2" name="Google Shape;210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3" name="Google Shape;210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4" name="Google Shape;2104;p22"/>
          <p:cNvGrpSpPr/>
          <p:nvPr/>
        </p:nvGrpSpPr>
        <p:grpSpPr>
          <a:xfrm>
            <a:off x="589025" y="4630476"/>
            <a:ext cx="1292239" cy="324013"/>
            <a:chOff x="1770300" y="4307001"/>
            <a:chExt cx="1292239" cy="324013"/>
          </a:xfrm>
        </p:grpSpPr>
        <p:pic>
          <p:nvPicPr>
            <p:cNvPr id="2105" name="Google Shape;210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6" name="Google Shape;210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7" name="Google Shape;210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8" name="Google Shape;210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9" name="Google Shape;2109;p2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37117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0" name="Google Shape;2110;p22"/>
          <p:cNvGrpSpPr/>
          <p:nvPr/>
        </p:nvGrpSpPr>
        <p:grpSpPr>
          <a:xfrm>
            <a:off x="411250" y="3327701"/>
            <a:ext cx="1292239" cy="324013"/>
            <a:chOff x="1770300" y="4307001"/>
            <a:chExt cx="1292239" cy="324013"/>
          </a:xfrm>
        </p:grpSpPr>
        <p:pic>
          <p:nvPicPr>
            <p:cNvPr id="2111" name="Google Shape;211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2" name="Google Shape;211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3" name="Google Shape;211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Google Shape;2114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15" name="Google Shape;2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4102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41027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73324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7332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30557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28200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30557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676138" y="3725865"/>
            <a:ext cx="387425" cy="58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57275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5" name="Google Shape;2125;p22"/>
          <p:cNvGrpSpPr/>
          <p:nvPr/>
        </p:nvGrpSpPr>
        <p:grpSpPr>
          <a:xfrm>
            <a:off x="1706400" y="1324800"/>
            <a:ext cx="4832339" cy="3250375"/>
            <a:chOff x="1704725" y="1268050"/>
            <a:chExt cx="4832339" cy="3250375"/>
          </a:xfrm>
        </p:grpSpPr>
        <p:pic>
          <p:nvPicPr>
            <p:cNvPr id="2126" name="Google Shape;2126;p2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2070989" y="1574001"/>
              <a:ext cx="4466075" cy="2706311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2127" name="Google Shape;2127;p22"/>
            <p:cNvGrpSpPr/>
            <p:nvPr/>
          </p:nvGrpSpPr>
          <p:grpSpPr>
            <a:xfrm>
              <a:off x="1704725" y="1849475"/>
              <a:ext cx="387425" cy="322925"/>
              <a:chOff x="1023350" y="2410275"/>
              <a:chExt cx="387425" cy="322925"/>
            </a:xfrm>
          </p:grpSpPr>
          <p:pic>
            <p:nvPicPr>
              <p:cNvPr id="2128" name="Google Shape;2128;p22"/>
              <p:cNvPicPr preferRelativeResize="0"/>
              <p:nvPr/>
            </p:nvPicPr>
            <p:blipFill>
              <a:blip r:embed="rId21">
                <a:alphaModFix/>
              </a:blip>
              <a:stretch>
                <a:fillRect/>
              </a:stretch>
            </p:blipFill>
            <p:spPr>
              <a:xfrm>
                <a:off x="1023350" y="2410275"/>
                <a:ext cx="3874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9" name="Google Shape;2129;p22"/>
              <p:cNvPicPr preferRelativeResize="0"/>
              <p:nvPr/>
            </p:nvPicPr>
            <p:blipFill>
              <a:blip r:embed="rId22">
                <a:alphaModFix/>
              </a:blip>
              <a:stretch>
                <a:fillRect/>
              </a:stretch>
            </p:blipFill>
            <p:spPr>
              <a:xfrm>
                <a:off x="1128133" y="2482800"/>
                <a:ext cx="177900" cy="177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30" name="Google Shape;2130;p22"/>
            <p:cNvGrpSpPr/>
            <p:nvPr/>
          </p:nvGrpSpPr>
          <p:grpSpPr>
            <a:xfrm>
              <a:off x="1751311" y="1564412"/>
              <a:ext cx="461663" cy="359931"/>
              <a:chOff x="727859" y="2564213"/>
              <a:chExt cx="450578" cy="388275"/>
            </a:xfrm>
          </p:grpSpPr>
          <p:pic>
            <p:nvPicPr>
              <p:cNvPr id="2131" name="Google Shape;2131;p22"/>
              <p:cNvPicPr preferRelativeResize="0"/>
              <p:nvPr/>
            </p:nvPicPr>
            <p:blipFill>
              <a:blip r:embed="rId23">
                <a:alphaModFix/>
              </a:blip>
              <a:stretch>
                <a:fillRect/>
              </a:stretch>
            </p:blipFill>
            <p:spPr>
              <a:xfrm>
                <a:off x="727859" y="2564213"/>
                <a:ext cx="450578" cy="38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2" name="Google Shape;2132;p22"/>
              <p:cNvPicPr preferRelativeResize="0"/>
              <p:nvPr/>
            </p:nvPicPr>
            <p:blipFill>
              <a:blip r:embed="rId24">
                <a:alphaModFix/>
              </a:blip>
              <a:stretch>
                <a:fillRect/>
              </a:stretch>
            </p:blipFill>
            <p:spPr>
              <a:xfrm>
                <a:off x="823251" y="2674134"/>
                <a:ext cx="259800" cy="1461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33" name="Google Shape;2133;p22"/>
            <p:cNvGrpSpPr/>
            <p:nvPr/>
          </p:nvGrpSpPr>
          <p:grpSpPr>
            <a:xfrm>
              <a:off x="3866388" y="4247525"/>
              <a:ext cx="817737" cy="270900"/>
              <a:chOff x="2160288" y="2511900"/>
              <a:chExt cx="817737" cy="270900"/>
            </a:xfrm>
          </p:grpSpPr>
          <p:pic>
            <p:nvPicPr>
              <p:cNvPr id="2134" name="Google Shape;2134;p22"/>
              <p:cNvPicPr preferRelativeResize="0"/>
              <p:nvPr/>
            </p:nvPicPr>
            <p:blipFill rotWithShape="1">
              <a:blip r:embed="rId25">
                <a:alphaModFix amt="77000"/>
              </a:blip>
              <a:srcRect b="0" l="81690" r="0" t="89058"/>
              <a:stretch/>
            </p:blipFill>
            <p:spPr>
              <a:xfrm>
                <a:off x="2160288" y="2511900"/>
                <a:ext cx="817725" cy="270900"/>
              </a:xfrm>
              <a:prstGeom prst="rect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2135" name="Google Shape;2135;p22"/>
              <p:cNvPicPr preferRelativeResize="0"/>
              <p:nvPr/>
            </p:nvPicPr>
            <p:blipFill>
              <a:blip r:embed="rId26">
                <a:alphaModFix/>
              </a:blip>
              <a:stretch>
                <a:fillRect/>
              </a:stretch>
            </p:blipFill>
            <p:spPr>
              <a:xfrm>
                <a:off x="2160300" y="2512350"/>
                <a:ext cx="817725" cy="27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6" name="Google Shape;2136;p22"/>
              <p:cNvSpPr txBox="1"/>
              <p:nvPr/>
            </p:nvSpPr>
            <p:spPr>
              <a:xfrm>
                <a:off x="2191750" y="2511900"/>
                <a:ext cx="754800" cy="2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전체 보기</a:t>
                </a:r>
                <a:endParaRPr b="1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2137" name="Google Shape;2137;p22"/>
            <p:cNvSpPr/>
            <p:nvPr/>
          </p:nvSpPr>
          <p:spPr>
            <a:xfrm>
              <a:off x="3559738" y="3356775"/>
              <a:ext cx="743400" cy="360000"/>
            </a:xfrm>
            <a:prstGeom prst="rect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38" name="Google Shape;2138;p22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386050" y="1268050"/>
              <a:ext cx="1695200" cy="499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9" name="Google Shape;2139;p22"/>
            <p:cNvSpPr txBox="1"/>
            <p:nvPr/>
          </p:nvSpPr>
          <p:spPr>
            <a:xfrm>
              <a:off x="3496825" y="1326375"/>
              <a:ext cx="1483500" cy="3882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rgbClr val="CCCCCC"/>
                  </a:solidFill>
                  <a:latin typeface="Gungsuh"/>
                  <a:ea typeface="Gungsuh"/>
                  <a:cs typeface="Gungsuh"/>
                  <a:sym typeface="Gungsuh"/>
                </a:rPr>
                <a:t>말랑이 방</a:t>
              </a:r>
              <a:endParaRPr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2140" name="Google Shape;2140;p22"/>
          <p:cNvSpPr/>
          <p:nvPr/>
        </p:nvSpPr>
        <p:spPr>
          <a:xfrm>
            <a:off x="2577538" y="3913150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22"/>
          <p:cNvSpPr txBox="1"/>
          <p:nvPr/>
        </p:nvSpPr>
        <p:spPr>
          <a:xfrm>
            <a:off x="2229775" y="4115913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  <p:grpSp>
        <p:nvGrpSpPr>
          <p:cNvPr id="2142" name="Google Shape;2142;p22"/>
          <p:cNvGrpSpPr/>
          <p:nvPr/>
        </p:nvGrpSpPr>
        <p:grpSpPr>
          <a:xfrm>
            <a:off x="5896200" y="3904949"/>
            <a:ext cx="569415" cy="328299"/>
            <a:chOff x="5896200" y="3842599"/>
            <a:chExt cx="569415" cy="328299"/>
          </a:xfrm>
        </p:grpSpPr>
        <p:sp>
          <p:nvSpPr>
            <p:cNvPr id="2143" name="Google Shape;2143;p22"/>
            <p:cNvSpPr/>
            <p:nvPr/>
          </p:nvSpPr>
          <p:spPr>
            <a:xfrm>
              <a:off x="5896200" y="38647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2"/>
            <p:cNvSpPr txBox="1"/>
            <p:nvPr/>
          </p:nvSpPr>
          <p:spPr>
            <a:xfrm>
              <a:off x="5984115" y="38425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145" name="Google Shape;2145;p22"/>
            <p:cNvSpPr/>
            <p:nvPr/>
          </p:nvSpPr>
          <p:spPr>
            <a:xfrm>
              <a:off x="5896200" y="39741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2"/>
            <p:cNvSpPr txBox="1"/>
            <p:nvPr/>
          </p:nvSpPr>
          <p:spPr>
            <a:xfrm>
              <a:off x="5984115" y="39520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147" name="Google Shape;2147;p22"/>
            <p:cNvSpPr/>
            <p:nvPr/>
          </p:nvSpPr>
          <p:spPr>
            <a:xfrm>
              <a:off x="5896200" y="40835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2"/>
            <p:cNvSpPr txBox="1"/>
            <p:nvPr/>
          </p:nvSpPr>
          <p:spPr>
            <a:xfrm>
              <a:off x="5984115" y="40613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23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2154" name="Google Shape;2154;p23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155" name="Google Shape;2155;p2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156" name="Google Shape;2156;p2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157" name="Google Shape;2157;p2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158" name="Google Shape;2158;p2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2159" name="Google Shape;2159;p2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160" name="Google Shape;216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1" name="Google Shape;2161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2" name="Google Shape;2162;p2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163" name="Google Shape;2163;p2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164" name="Google Shape;2164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5" name="Google Shape;2165;p2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66" name="Google Shape;2166;p2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167" name="Google Shape;2167;p2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68" name="Google Shape;2168;p2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169" name="Google Shape;2169;p2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70" name="Google Shape;2170;p23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171" name="Google Shape;2171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2" name="Google Shape;217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3" name="Google Shape;2173;p2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4" name="Google Shape;217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8" name="Google Shape;2178;p23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179" name="Google Shape;2179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0" name="Google Shape;2180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1" name="Google Shape;2181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2" name="Google Shape;2182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3" name="Google Shape;2183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4" name="Google Shape;2184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5" name="Google Shape;2185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6" name="Google Shape;2186;p23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187" name="Google Shape;2187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8" name="Google Shape;2188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9" name="Google Shape;2189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0" name="Google Shape;2190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1" name="Google Shape;2191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3" name="Google Shape;2193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4" name="Google Shape;219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2" name="Google Shape;2202;p23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203" name="Google Shape;2203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4" name="Google Shape;2204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5" name="Google Shape;2205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6" name="Google Shape;2206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7" name="Google Shape;2207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8" name="Google Shape;2208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9" name="Google Shape;2209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0" name="Google Shape;2210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223" name="Google Shape;2223;p23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224" name="Google Shape;2224;p23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225" name="Google Shape;2225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6" name="Google Shape;2226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7" name="Google Shape;2227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8" name="Google Shape;2228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29" name="Google Shape;2229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0" name="Google Shape;2230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1" name="Google Shape;2231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32" name="Google Shape;2232;p23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233" name="Google Shape;2233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4" name="Google Shape;2234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5" name="Google Shape;2235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6" name="Google Shape;2236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7" name="Google Shape;2237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8" name="Google Shape;2238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9" name="Google Shape;2239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40" name="Google Shape;2240;p23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241" name="Google Shape;2241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2" name="Google Shape;2242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3" name="Google Shape;2243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4" name="Google Shape;2244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5" name="Google Shape;2245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6" name="Google Shape;2246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7" name="Google Shape;2247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48" name="Google Shape;2248;p23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249" name="Google Shape;2249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0" name="Google Shape;2250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1" name="Google Shape;2251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2" name="Google Shape;2252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3" name="Google Shape;2253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4" name="Google Shape;2254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5" name="Google Shape;2255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256" name="Google Shape;225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9" name="Google Shape;2269;p23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270" name="Google Shape;2270;p2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271" name="Google Shape;2271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2" name="Google Shape;2272;p2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273" name="Google Shape;2273;p23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274" name="Google Shape;2274;p23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275" name="Google Shape;2275;p2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276" name="Google Shape;2276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277" name="Google Shape;2277;p23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278" name="Google Shape;2278;p2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279" name="Google Shape;2279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280" name="Google Shape;2280;p23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281" name="Google Shape;2281;p2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282" name="Google Shape;2282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283" name="Google Shape;2283;p23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284" name="Google Shape;2284;p2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285" name="Google Shape;2285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286" name="Google Shape;2286;p23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287" name="Google Shape;2287;p2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8" name="Google Shape;2288;p2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9" name="Google Shape;2289;p23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290" name="Google Shape;2290;p2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1" name="Google Shape;2291;p2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2" name="Google Shape;2292;p23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293" name="Google Shape;2293;p2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4" name="Google Shape;2294;p2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5" name="Google Shape;2295;p23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296" name="Google Shape;2296;p2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7" name="Google Shape;2297;p2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8" name="Google Shape;2298;p23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299" name="Google Shape;2299;p23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00D2E9"/>
                </a:gs>
                <a:gs pos="100000">
                  <a:srgbClr val="045962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2" name="Google Shape;2302;p23"/>
          <p:cNvSpPr/>
          <p:nvPr/>
        </p:nvSpPr>
        <p:spPr>
          <a:xfrm>
            <a:off x="7293638" y="1929725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23"/>
          <p:cNvSpPr txBox="1"/>
          <p:nvPr/>
        </p:nvSpPr>
        <p:spPr>
          <a:xfrm>
            <a:off x="6945875" y="2203488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24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2309" name="Google Shape;2309;p24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310" name="Google Shape;2310;p2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311" name="Google Shape;2311;p2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312" name="Google Shape;2312;p2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313" name="Google Shape;2313;p2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2314" name="Google Shape;2314;p24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315" name="Google Shape;231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6" name="Google Shape;2316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7" name="Google Shape;2317;p2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318" name="Google Shape;2318;p2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319" name="Google Shape;2319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p2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21" name="Google Shape;2321;p2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322" name="Google Shape;2322;p2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23" name="Google Shape;2323;p2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324" name="Google Shape;2324;p2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25" name="Google Shape;2325;p24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326" name="Google Shape;2326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7" name="Google Shape;232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8" name="Google Shape;2328;p24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9" name="Google Shape;232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3" name="Google Shape;2333;p24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334" name="Google Shape;2334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5" name="Google Shape;2335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6" name="Google Shape;2336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7" name="Google Shape;2337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8" name="Google Shape;2338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9" name="Google Shape;2339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0" name="Google Shape;2340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1" name="Google Shape;2341;p24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342" name="Google Shape;2342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3" name="Google Shape;2343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4" name="Google Shape;2344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5" name="Google Shape;2345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6" name="Google Shape;2346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7" name="Google Shape;2347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8" name="Google Shape;2348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9" name="Google Shape;234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7" name="Google Shape;2357;p24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358" name="Google Shape;2358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9" name="Google Shape;2359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0" name="Google Shape;2360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1" name="Google Shape;2361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2" name="Google Shape;2362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3" name="Google Shape;2363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4" name="Google Shape;2364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5" name="Google Shape;2365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8" name="Google Shape;2368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9" name="Google Shape;2369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2" name="Google Shape;2372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4" name="Google Shape;2374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378" name="Google Shape;2378;p24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379" name="Google Shape;2379;p24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380" name="Google Shape;2380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1" name="Google Shape;2381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2" name="Google Shape;2382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3" name="Google Shape;2383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4" name="Google Shape;2384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5" name="Google Shape;2385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6" name="Google Shape;2386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87" name="Google Shape;2387;p24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388" name="Google Shape;2388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9" name="Google Shape;2389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0" name="Google Shape;2390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1" name="Google Shape;2391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2" name="Google Shape;2392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3" name="Google Shape;2393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4" name="Google Shape;2394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95" name="Google Shape;2395;p24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396" name="Google Shape;2396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7" name="Google Shape;2397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8" name="Google Shape;2398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9" name="Google Shape;2399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0" name="Google Shape;2400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1" name="Google Shape;2401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2" name="Google Shape;2402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03" name="Google Shape;2403;p24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404" name="Google Shape;2404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5" name="Google Shape;2405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6" name="Google Shape;2406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7" name="Google Shape;2407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8" name="Google Shape;2408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9" name="Google Shape;2409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0" name="Google Shape;2410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11" name="Google Shape;2411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4" name="Google Shape;2414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5" name="Google Shape;2415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Google Shape;2418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Google Shape;2421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Google Shape;2422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Google Shape;2423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4" name="Google Shape;2424;p24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425" name="Google Shape;2425;p2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426" name="Google Shape;2426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7" name="Google Shape;2427;p2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428" name="Google Shape;2428;p24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429" name="Google Shape;2429;p24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430" name="Google Shape;2430;p2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431" name="Google Shape;2431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432" name="Google Shape;2432;p24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433" name="Google Shape;2433;p2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434" name="Google Shape;2434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435" name="Google Shape;2435;p24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436" name="Google Shape;2436;p2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437" name="Google Shape;2437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438" name="Google Shape;2438;p24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439" name="Google Shape;2439;p2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440" name="Google Shape;2440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441" name="Google Shape;2441;p24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442" name="Google Shape;2442;p2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3" name="Google Shape;2443;p2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4" name="Google Shape;2444;p24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445" name="Google Shape;2445;p2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6" name="Google Shape;2446;p2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7" name="Google Shape;2447;p24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448" name="Google Shape;2448;p2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9" name="Google Shape;2449;p2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0" name="Google Shape;2450;p24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451" name="Google Shape;2451;p2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2" name="Google Shape;2452;p2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3" name="Google Shape;2453;p24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454" name="Google Shape;2454;p24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4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57" name="Google Shape;245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0989" y="1574001"/>
            <a:ext cx="4466075" cy="270631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458" name="Google Shape;2458;p24"/>
          <p:cNvGrpSpPr/>
          <p:nvPr/>
        </p:nvGrpSpPr>
        <p:grpSpPr>
          <a:xfrm>
            <a:off x="1704725" y="1849475"/>
            <a:ext cx="387425" cy="322925"/>
            <a:chOff x="1023350" y="2410275"/>
            <a:chExt cx="387425" cy="322925"/>
          </a:xfrm>
        </p:grpSpPr>
        <p:pic>
          <p:nvPicPr>
            <p:cNvPr id="2459" name="Google Shape;2459;p2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0" name="Google Shape;2460;p2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1" name="Google Shape;2461;p24"/>
          <p:cNvGrpSpPr/>
          <p:nvPr/>
        </p:nvGrpSpPr>
        <p:grpSpPr>
          <a:xfrm>
            <a:off x="1751311" y="1564412"/>
            <a:ext cx="461663" cy="359931"/>
            <a:chOff x="727859" y="2564213"/>
            <a:chExt cx="450578" cy="388275"/>
          </a:xfrm>
        </p:grpSpPr>
        <p:pic>
          <p:nvPicPr>
            <p:cNvPr id="2462" name="Google Shape;2462;p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3" name="Google Shape;2463;p2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4" name="Google Shape;2464;p24"/>
          <p:cNvGrpSpPr/>
          <p:nvPr/>
        </p:nvGrpSpPr>
        <p:grpSpPr>
          <a:xfrm>
            <a:off x="3866388" y="4247525"/>
            <a:ext cx="817737" cy="270900"/>
            <a:chOff x="2160288" y="2511900"/>
            <a:chExt cx="817737" cy="270900"/>
          </a:xfrm>
        </p:grpSpPr>
        <p:pic>
          <p:nvPicPr>
            <p:cNvPr id="2465" name="Google Shape;2465;p24"/>
            <p:cNvPicPr preferRelativeResize="0"/>
            <p:nvPr/>
          </p:nvPicPr>
          <p:blipFill rotWithShape="1">
            <a:blip r:embed="rId23">
              <a:alphaModFix amt="77000"/>
            </a:blip>
            <a:srcRect b="0" l="81690" r="0" t="89058"/>
            <a:stretch/>
          </p:blipFill>
          <p:spPr>
            <a:xfrm>
              <a:off x="2160288" y="2511900"/>
              <a:ext cx="817725" cy="27090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66" name="Google Shape;2466;p24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160300" y="2512350"/>
              <a:ext cx="817725" cy="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7" name="Google Shape;2467;p24"/>
            <p:cNvSpPr txBox="1"/>
            <p:nvPr/>
          </p:nvSpPr>
          <p:spPr>
            <a:xfrm>
              <a:off x="2191750" y="2511900"/>
              <a:ext cx="7548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전체 보기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468" name="Google Shape;2468;p24"/>
          <p:cNvSpPr/>
          <p:nvPr/>
        </p:nvSpPr>
        <p:spPr>
          <a:xfrm>
            <a:off x="2416150" y="3622525"/>
            <a:ext cx="743400" cy="3600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9" name="Google Shape;2469;p2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86050" y="1268050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24"/>
          <p:cNvSpPr txBox="1"/>
          <p:nvPr/>
        </p:nvSpPr>
        <p:spPr>
          <a:xfrm>
            <a:off x="3496825" y="1326375"/>
            <a:ext cx="1483500" cy="388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2471" name="Google Shape;2471;p24"/>
          <p:cNvGrpSpPr/>
          <p:nvPr/>
        </p:nvGrpSpPr>
        <p:grpSpPr>
          <a:xfrm>
            <a:off x="1418275" y="2100713"/>
            <a:ext cx="960300" cy="491863"/>
            <a:chOff x="3786200" y="3112963"/>
            <a:chExt cx="960300" cy="491863"/>
          </a:xfrm>
        </p:grpSpPr>
        <p:sp>
          <p:nvSpPr>
            <p:cNvPr id="2472" name="Google Shape;2472;p24"/>
            <p:cNvSpPr/>
            <p:nvPr/>
          </p:nvSpPr>
          <p:spPr>
            <a:xfrm>
              <a:off x="4129338" y="3112963"/>
              <a:ext cx="259800" cy="2133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4"/>
            <p:cNvSpPr txBox="1"/>
            <p:nvPr/>
          </p:nvSpPr>
          <p:spPr>
            <a:xfrm>
              <a:off x="3786200" y="3387025"/>
              <a:ext cx="9603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</a:rPr>
                <a:t>터치</a:t>
              </a:r>
              <a:endParaRPr sz="1000">
                <a:solidFill>
                  <a:srgbClr val="D9D9D9"/>
                </a:solidFill>
              </a:endParaRPr>
            </a:p>
          </p:txBody>
        </p:sp>
      </p:grpSp>
      <p:grpSp>
        <p:nvGrpSpPr>
          <p:cNvPr id="2474" name="Google Shape;2474;p24"/>
          <p:cNvGrpSpPr/>
          <p:nvPr/>
        </p:nvGrpSpPr>
        <p:grpSpPr>
          <a:xfrm>
            <a:off x="5896200" y="3842599"/>
            <a:ext cx="569415" cy="328299"/>
            <a:chOff x="5896200" y="3842599"/>
            <a:chExt cx="569415" cy="328299"/>
          </a:xfrm>
        </p:grpSpPr>
        <p:sp>
          <p:nvSpPr>
            <p:cNvPr id="2475" name="Google Shape;2475;p24"/>
            <p:cNvSpPr/>
            <p:nvPr/>
          </p:nvSpPr>
          <p:spPr>
            <a:xfrm>
              <a:off x="5896200" y="38647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4"/>
            <p:cNvSpPr txBox="1"/>
            <p:nvPr/>
          </p:nvSpPr>
          <p:spPr>
            <a:xfrm>
              <a:off x="5984115" y="38425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477" name="Google Shape;2477;p24"/>
            <p:cNvSpPr/>
            <p:nvPr/>
          </p:nvSpPr>
          <p:spPr>
            <a:xfrm>
              <a:off x="5896200" y="39741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4"/>
            <p:cNvSpPr txBox="1"/>
            <p:nvPr/>
          </p:nvSpPr>
          <p:spPr>
            <a:xfrm>
              <a:off x="5984115" y="39520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2479" name="Google Shape;2479;p24"/>
            <p:cNvSpPr/>
            <p:nvPr/>
          </p:nvSpPr>
          <p:spPr>
            <a:xfrm>
              <a:off x="5896200" y="40835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4"/>
            <p:cNvSpPr txBox="1"/>
            <p:nvPr/>
          </p:nvSpPr>
          <p:spPr>
            <a:xfrm>
              <a:off x="5984115" y="40613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25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2486" name="Google Shape;2486;p25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487" name="Google Shape;2487;p2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488" name="Google Shape;2488;p2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489" name="Google Shape;2489;p2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490" name="Google Shape;2490;p2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2491" name="Google Shape;2491;p2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492" name="Google Shape;249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3" name="Google Shape;249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4" name="Google Shape;2494;p2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495" name="Google Shape;2495;p2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496" name="Google Shape;249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7" name="Google Shape;2497;p2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98" name="Google Shape;2498;p2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499" name="Google Shape;2499;p2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500" name="Google Shape;2500;p2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501" name="Google Shape;2501;p2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502" name="Google Shape;2502;p25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503" name="Google Shape;2503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4" name="Google Shape;250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5" name="Google Shape;2505;p25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6" name="Google Shape;2506;p25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507" name="Google Shape;2507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8" name="Google Shape;2508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9" name="Google Shape;2509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0" name="Google Shape;2510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1" name="Google Shape;2511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2" name="Google Shape;2512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3" name="Google Shape;2513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4" name="Google Shape;251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Google Shape;2519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0" name="Google Shape;2520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1" name="Google Shape;2521;p25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522" name="Google Shape;2522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3" name="Google Shape;2523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4" name="Google Shape;2524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5" name="Google Shape;2525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6" name="Google Shape;2526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7" name="Google Shape;2527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8" name="Google Shape;2528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9" name="Google Shape;2529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Google Shape;2530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542" name="Google Shape;2542;p25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543" name="Google Shape;2543;p25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544" name="Google Shape;2544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5" name="Google Shape;2545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6" name="Google Shape;2546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7" name="Google Shape;2547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8" name="Google Shape;2548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9" name="Google Shape;2549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0" name="Google Shape;2550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51" name="Google Shape;2551;p25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552" name="Google Shape;2552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3" name="Google Shape;2553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4" name="Google Shape;2554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5" name="Google Shape;2555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6" name="Google Shape;2556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7" name="Google Shape;2557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8" name="Google Shape;2558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59" name="Google Shape;2559;p25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560" name="Google Shape;2560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1" name="Google Shape;2561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2" name="Google Shape;2562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3" name="Google Shape;2563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4" name="Google Shape;2564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5" name="Google Shape;2565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6" name="Google Shape;2566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67" name="Google Shape;2567;p25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568" name="Google Shape;2568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9" name="Google Shape;2569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0" name="Google Shape;2570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1" name="Google Shape;2571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2" name="Google Shape;2572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3" name="Google Shape;2573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4" name="Google Shape;2574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575" name="Google Shape;2575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8" name="Google Shape;2578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Google Shape;2579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5" name="Google Shape;2585;p25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586" name="Google Shape;2586;p2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587" name="Google Shape;2587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8" name="Google Shape;2588;p2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589" name="Google Shape;2589;p25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590" name="Google Shape;2590;p25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591" name="Google Shape;2591;p2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592" name="Google Shape;2592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593" name="Google Shape;2593;p25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594" name="Google Shape;2594;p2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595" name="Google Shape;2595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596" name="Google Shape;2596;p25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597" name="Google Shape;2597;p2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598" name="Google Shape;2598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599" name="Google Shape;2599;p25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600" name="Google Shape;2600;p2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601" name="Google Shape;2601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602" name="Google Shape;2602;p25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603" name="Google Shape;2603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4" name="Google Shape;2604;p2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5" name="Google Shape;2605;p25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606" name="Google Shape;2606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7" name="Google Shape;2607;p2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8" name="Google Shape;2608;p25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609" name="Google Shape;2609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0" name="Google Shape;2610;p2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1" name="Google Shape;2611;p25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612" name="Google Shape;2612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3" name="Google Shape;2613;p25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4" name="Google Shape;2614;p25"/>
          <p:cNvSpPr/>
          <p:nvPr/>
        </p:nvSpPr>
        <p:spPr>
          <a:xfrm>
            <a:off x="2076650" y="1574250"/>
            <a:ext cx="4451400" cy="273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5" name="Google Shape;2615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44853" y="2693639"/>
            <a:ext cx="460825" cy="541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6" name="Google Shape;2616;p25"/>
          <p:cNvGrpSpPr/>
          <p:nvPr/>
        </p:nvGrpSpPr>
        <p:grpSpPr>
          <a:xfrm>
            <a:off x="3864188" y="2396138"/>
            <a:ext cx="848438" cy="618225"/>
            <a:chOff x="3879488" y="2396138"/>
            <a:chExt cx="848438" cy="618225"/>
          </a:xfrm>
        </p:grpSpPr>
        <p:pic>
          <p:nvPicPr>
            <p:cNvPr id="2617" name="Google Shape;2617;p25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8" name="Google Shape;2618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9" name="Google Shape;2619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25526" y="2178350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0" name="Google Shape;2620;p25"/>
          <p:cNvGrpSpPr/>
          <p:nvPr/>
        </p:nvGrpSpPr>
        <p:grpSpPr>
          <a:xfrm rot="5400000">
            <a:off x="4088421" y="2165622"/>
            <a:ext cx="856243" cy="567469"/>
            <a:chOff x="3879488" y="2396138"/>
            <a:chExt cx="848438" cy="618225"/>
          </a:xfrm>
        </p:grpSpPr>
        <p:pic>
          <p:nvPicPr>
            <p:cNvPr id="2621" name="Google Shape;2621;p25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2" name="Google Shape;2622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23" name="Google Shape;2623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35025" y="2162988"/>
            <a:ext cx="4608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4" name="Google Shape;2624;p2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38713" y="2714325"/>
            <a:ext cx="647200" cy="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5" name="Google Shape;2625;p2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51375" y="27219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6" name="Google Shape;2626;p25"/>
          <p:cNvGrpSpPr/>
          <p:nvPr/>
        </p:nvGrpSpPr>
        <p:grpSpPr>
          <a:xfrm>
            <a:off x="3930181" y="2813469"/>
            <a:ext cx="658150" cy="704850"/>
            <a:chOff x="3930181" y="2813469"/>
            <a:chExt cx="658150" cy="704850"/>
          </a:xfrm>
        </p:grpSpPr>
        <p:pic>
          <p:nvPicPr>
            <p:cNvPr id="2627" name="Google Shape;2627;p25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8" name="Google Shape;2628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9" name="Google Shape;2629;p25"/>
          <p:cNvGrpSpPr/>
          <p:nvPr/>
        </p:nvGrpSpPr>
        <p:grpSpPr>
          <a:xfrm>
            <a:off x="3900406" y="1896969"/>
            <a:ext cx="649887" cy="704850"/>
            <a:chOff x="3930181" y="2777169"/>
            <a:chExt cx="649887" cy="704850"/>
          </a:xfrm>
        </p:grpSpPr>
        <p:pic>
          <p:nvPicPr>
            <p:cNvPr id="2630" name="Google Shape;2630;p25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1" name="Google Shape;2631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2" name="Google Shape;2632;p2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44000" y="2204238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3" name="Google Shape;2633;p25"/>
          <p:cNvGrpSpPr/>
          <p:nvPr/>
        </p:nvGrpSpPr>
        <p:grpSpPr>
          <a:xfrm>
            <a:off x="4406400" y="1890000"/>
            <a:ext cx="649887" cy="704850"/>
            <a:chOff x="3930181" y="2777169"/>
            <a:chExt cx="649887" cy="704850"/>
          </a:xfrm>
        </p:grpSpPr>
        <p:pic>
          <p:nvPicPr>
            <p:cNvPr id="2634" name="Google Shape;2634;p25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5" name="Google Shape;2635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6" name="Google Shape;2636;p25"/>
          <p:cNvPicPr preferRelativeResize="0"/>
          <p:nvPr/>
        </p:nvPicPr>
        <p:blipFill rotWithShape="1">
          <a:blip r:embed="rId10">
            <a:alphaModFix amt="77000"/>
          </a:blip>
          <a:srcRect b="0" l="81690" r="0" t="89058"/>
          <a:stretch/>
        </p:blipFill>
        <p:spPr>
          <a:xfrm>
            <a:off x="3866388" y="4271525"/>
            <a:ext cx="817725" cy="2709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7" name="Google Shape;2637;p2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66412" y="4271975"/>
            <a:ext cx="817725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p25"/>
          <p:cNvSpPr txBox="1"/>
          <p:nvPr/>
        </p:nvSpPr>
        <p:spPr>
          <a:xfrm>
            <a:off x="3898800" y="4271525"/>
            <a:ext cx="75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전체 보기</a:t>
            </a:r>
            <a:endParaRPr b="1" sz="10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2639" name="Google Shape;2639;p25"/>
          <p:cNvGrpSpPr/>
          <p:nvPr/>
        </p:nvGrpSpPr>
        <p:grpSpPr>
          <a:xfrm>
            <a:off x="1682893" y="1582364"/>
            <a:ext cx="388804" cy="324016"/>
            <a:chOff x="727859" y="2564213"/>
            <a:chExt cx="450578" cy="388275"/>
          </a:xfrm>
        </p:grpSpPr>
        <p:pic>
          <p:nvPicPr>
            <p:cNvPr id="2640" name="Google Shape;2640;p25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1" name="Google Shape;2641;p25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2" name="Google Shape;2642;p25"/>
          <p:cNvGrpSpPr/>
          <p:nvPr/>
        </p:nvGrpSpPr>
        <p:grpSpPr>
          <a:xfrm>
            <a:off x="1751309" y="1836000"/>
            <a:ext cx="460804" cy="359997"/>
            <a:chOff x="1023350" y="2410275"/>
            <a:chExt cx="387425" cy="322925"/>
          </a:xfrm>
        </p:grpSpPr>
        <p:pic>
          <p:nvPicPr>
            <p:cNvPr id="2643" name="Google Shape;2643;p25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2644;p25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5" name="Google Shape;2645;p2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29600" y="22156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6" name="Google Shape;2646;p25"/>
          <p:cNvGrpSpPr/>
          <p:nvPr/>
        </p:nvGrpSpPr>
        <p:grpSpPr>
          <a:xfrm>
            <a:off x="4436356" y="2312644"/>
            <a:ext cx="658150" cy="704850"/>
            <a:chOff x="3930181" y="2813469"/>
            <a:chExt cx="658150" cy="704850"/>
          </a:xfrm>
        </p:grpSpPr>
        <p:pic>
          <p:nvPicPr>
            <p:cNvPr id="2647" name="Google Shape;2647;p25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8" name="Google Shape;2648;p2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9" name="Google Shape;2649;p25"/>
          <p:cNvGrpSpPr/>
          <p:nvPr/>
        </p:nvGrpSpPr>
        <p:grpSpPr>
          <a:xfrm>
            <a:off x="3758000" y="2714326"/>
            <a:ext cx="1034537" cy="824680"/>
            <a:chOff x="3359575" y="3726089"/>
            <a:chExt cx="1034537" cy="824680"/>
          </a:xfrm>
        </p:grpSpPr>
        <p:pic>
          <p:nvPicPr>
            <p:cNvPr id="2650" name="Google Shape;2650;p25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3653053" y="3726089"/>
              <a:ext cx="460825" cy="541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1" name="Google Shape;2651;p25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3746913" y="3746775"/>
              <a:ext cx="647200" cy="5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2" name="Google Shape;2652;p25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3359575" y="3754350"/>
              <a:ext cx="647200" cy="485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53" name="Google Shape;2653;p25"/>
            <p:cNvGrpSpPr/>
            <p:nvPr/>
          </p:nvGrpSpPr>
          <p:grpSpPr>
            <a:xfrm>
              <a:off x="3538381" y="3845919"/>
              <a:ext cx="658150" cy="704850"/>
              <a:chOff x="3930181" y="2813469"/>
              <a:chExt cx="658150" cy="704850"/>
            </a:xfrm>
          </p:grpSpPr>
          <p:pic>
            <p:nvPicPr>
              <p:cNvPr id="2654" name="Google Shape;2654;p25"/>
              <p:cNvPicPr preferRelativeResize="0"/>
              <p:nvPr/>
            </p:nvPicPr>
            <p:blipFill>
              <a:blip r:embed="rId32">
                <a:alphaModFix/>
              </a:blip>
              <a:stretch>
                <a:fillRect/>
              </a:stretch>
            </p:blipFill>
            <p:spPr>
              <a:xfrm>
                <a:off x="3930181" y="2813469"/>
                <a:ext cx="618225" cy="65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5" name="Google Shape;2655;p25"/>
              <p:cNvPicPr preferRelativeResize="0"/>
              <p:nvPr/>
            </p:nvPicPr>
            <p:blipFill>
              <a:blip r:embed="rId33">
                <a:alphaModFix/>
              </a:blip>
              <a:stretch>
                <a:fillRect/>
              </a:stretch>
            </p:blipFill>
            <p:spPr>
              <a:xfrm>
                <a:off x="4102306" y="2813469"/>
                <a:ext cx="486025" cy="704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56" name="Google Shape;2656;p25"/>
          <p:cNvGrpSpPr/>
          <p:nvPr/>
        </p:nvGrpSpPr>
        <p:grpSpPr>
          <a:xfrm>
            <a:off x="3864463" y="2370950"/>
            <a:ext cx="848438" cy="618225"/>
            <a:chOff x="3879488" y="2396138"/>
            <a:chExt cx="848438" cy="618225"/>
          </a:xfrm>
        </p:grpSpPr>
        <p:pic>
          <p:nvPicPr>
            <p:cNvPr id="2657" name="Google Shape;2657;p25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8" name="Google Shape;2658;p25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9" name="Google Shape;2659;p2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025801" y="2153163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0" name="Google Shape;2660;p25"/>
          <p:cNvGrpSpPr/>
          <p:nvPr/>
        </p:nvGrpSpPr>
        <p:grpSpPr>
          <a:xfrm rot="5400000">
            <a:off x="4088696" y="2140435"/>
            <a:ext cx="856243" cy="567469"/>
            <a:chOff x="3879488" y="2396138"/>
            <a:chExt cx="848438" cy="618225"/>
          </a:xfrm>
        </p:grpSpPr>
        <p:pic>
          <p:nvPicPr>
            <p:cNvPr id="2661" name="Google Shape;2661;p25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2" name="Google Shape;2662;p25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3" name="Google Shape;2663;p2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35300" y="2137801"/>
            <a:ext cx="460825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4" name="Google Shape;2664;p25"/>
          <p:cNvGrpSpPr/>
          <p:nvPr/>
        </p:nvGrpSpPr>
        <p:grpSpPr>
          <a:xfrm>
            <a:off x="3900681" y="1871781"/>
            <a:ext cx="649887" cy="704850"/>
            <a:chOff x="3930181" y="2777169"/>
            <a:chExt cx="649887" cy="704850"/>
          </a:xfrm>
        </p:grpSpPr>
        <p:pic>
          <p:nvPicPr>
            <p:cNvPr id="2665" name="Google Shape;2665;p25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6" name="Google Shape;2666;p25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7" name="Google Shape;2667;p25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644275" y="2179050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8" name="Google Shape;2668;p25"/>
          <p:cNvGrpSpPr/>
          <p:nvPr/>
        </p:nvGrpSpPr>
        <p:grpSpPr>
          <a:xfrm>
            <a:off x="4440488" y="1871763"/>
            <a:ext cx="649887" cy="704850"/>
            <a:chOff x="3930181" y="2777169"/>
            <a:chExt cx="649887" cy="704850"/>
          </a:xfrm>
        </p:grpSpPr>
        <p:pic>
          <p:nvPicPr>
            <p:cNvPr id="2669" name="Google Shape;2669;p25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0" name="Google Shape;2670;p25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1" name="Google Shape;2671;p25"/>
          <p:cNvGrpSpPr/>
          <p:nvPr/>
        </p:nvGrpSpPr>
        <p:grpSpPr>
          <a:xfrm>
            <a:off x="5522800" y="3914107"/>
            <a:ext cx="896012" cy="309997"/>
            <a:chOff x="5529912" y="3616207"/>
            <a:chExt cx="896012" cy="309997"/>
          </a:xfrm>
        </p:grpSpPr>
        <p:grpSp>
          <p:nvGrpSpPr>
            <p:cNvPr id="2672" name="Google Shape;2672;p25"/>
            <p:cNvGrpSpPr/>
            <p:nvPr/>
          </p:nvGrpSpPr>
          <p:grpSpPr>
            <a:xfrm>
              <a:off x="5529912" y="3616207"/>
              <a:ext cx="317913" cy="309997"/>
              <a:chOff x="3359575" y="3726089"/>
              <a:chExt cx="1034537" cy="824680"/>
            </a:xfrm>
          </p:grpSpPr>
          <p:pic>
            <p:nvPicPr>
              <p:cNvPr id="2673" name="Google Shape;2673;p25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3653053" y="372608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4" name="Google Shape;2674;p25"/>
              <p:cNvPicPr preferRelativeResize="0"/>
              <p:nvPr/>
            </p:nvPicPr>
            <p:blipFill>
              <a:blip r:embed="rId30">
                <a:alphaModFix/>
              </a:blip>
              <a:stretch>
                <a:fillRect/>
              </a:stretch>
            </p:blipFill>
            <p:spPr>
              <a:xfrm>
                <a:off x="3746913" y="374677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5" name="Google Shape;2675;p25"/>
              <p:cNvPicPr preferRelativeResize="0"/>
              <p:nvPr/>
            </p:nvPicPr>
            <p:blipFill>
              <a:blip r:embed="rId31">
                <a:alphaModFix/>
              </a:blip>
              <a:stretch>
                <a:fillRect/>
              </a:stretch>
            </p:blipFill>
            <p:spPr>
              <a:xfrm>
                <a:off x="3359575" y="375435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676" name="Google Shape;2676;p25"/>
              <p:cNvGrpSpPr/>
              <p:nvPr/>
            </p:nvGrpSpPr>
            <p:grpSpPr>
              <a:xfrm>
                <a:off x="3538381" y="384591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2677" name="Google Shape;2677;p25"/>
                <p:cNvPicPr preferRelativeResize="0"/>
                <p:nvPr/>
              </p:nvPicPr>
              <p:blipFill>
                <a:blip r:embed="rId32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78" name="Google Shape;2678;p25"/>
                <p:cNvPicPr preferRelativeResize="0"/>
                <p:nvPr/>
              </p:nvPicPr>
              <p:blipFill>
                <a:blip r:embed="rId33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2679" name="Google Shape;2679;p25"/>
            <p:cNvSpPr txBox="1"/>
            <p:nvPr/>
          </p:nvSpPr>
          <p:spPr>
            <a:xfrm>
              <a:off x="5767724" y="3641232"/>
              <a:ext cx="658200" cy="1578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현재 위치</a:t>
              </a:r>
              <a:endParaRPr b="1" sz="8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cxnSp>
        <p:nvCxnSpPr>
          <p:cNvPr id="2680" name="Google Shape;2680;p25"/>
          <p:cNvCxnSpPr>
            <a:stCxn id="2681" idx="4"/>
            <a:endCxn id="2682" idx="0"/>
          </p:cNvCxnSpPr>
          <p:nvPr/>
        </p:nvCxnSpPr>
        <p:spPr>
          <a:xfrm flipH="1">
            <a:off x="5893168" y="4293250"/>
            <a:ext cx="77100" cy="26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2" name="Google Shape;2682;p25"/>
          <p:cNvSpPr txBox="1"/>
          <p:nvPr/>
        </p:nvSpPr>
        <p:spPr>
          <a:xfrm>
            <a:off x="4946575" y="4560975"/>
            <a:ext cx="1893000" cy="21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현재 위치한 던전방 표시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2681" name="Google Shape;2681;p25"/>
          <p:cNvSpPr/>
          <p:nvPr/>
        </p:nvSpPr>
        <p:spPr>
          <a:xfrm>
            <a:off x="5591968" y="3720550"/>
            <a:ext cx="7566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3" name="Google Shape;2683;p25"/>
          <p:cNvCxnSpPr>
            <a:stCxn id="2684" idx="4"/>
            <a:endCxn id="2685" idx="0"/>
          </p:cNvCxnSpPr>
          <p:nvPr/>
        </p:nvCxnSpPr>
        <p:spPr>
          <a:xfrm flipH="1">
            <a:off x="1601511" y="2287650"/>
            <a:ext cx="383400" cy="23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5" name="Google Shape;2685;p25"/>
          <p:cNvSpPr txBox="1"/>
          <p:nvPr/>
        </p:nvSpPr>
        <p:spPr>
          <a:xfrm>
            <a:off x="1084200" y="2522550"/>
            <a:ext cx="1034400" cy="27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던전 구조도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2684" name="Google Shape;2684;p25"/>
          <p:cNvSpPr/>
          <p:nvPr/>
        </p:nvSpPr>
        <p:spPr>
          <a:xfrm>
            <a:off x="1652061" y="1785150"/>
            <a:ext cx="665700" cy="502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25"/>
          <p:cNvSpPr/>
          <p:nvPr/>
        </p:nvSpPr>
        <p:spPr>
          <a:xfrm rot="-2700000">
            <a:off x="2303714" y="2860616"/>
            <a:ext cx="214678" cy="19643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25"/>
          <p:cNvSpPr/>
          <p:nvPr/>
        </p:nvSpPr>
        <p:spPr>
          <a:xfrm rot="8096626">
            <a:off x="6139267" y="2899784"/>
            <a:ext cx="216163" cy="198131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25"/>
          <p:cNvSpPr/>
          <p:nvPr/>
        </p:nvSpPr>
        <p:spPr>
          <a:xfrm rot="2444938">
            <a:off x="4168871" y="1752329"/>
            <a:ext cx="214632" cy="19654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25"/>
          <p:cNvSpPr/>
          <p:nvPr/>
        </p:nvSpPr>
        <p:spPr>
          <a:xfrm rot="-8361838">
            <a:off x="4168700" y="3908936"/>
            <a:ext cx="214664" cy="195953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4" name="Google Shape;2694;p26"/>
          <p:cNvGrpSpPr/>
          <p:nvPr/>
        </p:nvGrpSpPr>
        <p:grpSpPr>
          <a:xfrm>
            <a:off x="411260" y="941603"/>
            <a:ext cx="8321484" cy="3971122"/>
            <a:chOff x="411260" y="941603"/>
            <a:chExt cx="8321484" cy="3971122"/>
          </a:xfrm>
        </p:grpSpPr>
        <p:grpSp>
          <p:nvGrpSpPr>
            <p:cNvPr id="2695" name="Google Shape;2695;p26"/>
            <p:cNvGrpSpPr/>
            <p:nvPr/>
          </p:nvGrpSpPr>
          <p:grpSpPr>
            <a:xfrm>
              <a:off x="411260" y="941603"/>
              <a:ext cx="8321484" cy="3971122"/>
              <a:chOff x="1538200" y="1020900"/>
              <a:chExt cx="6391800" cy="3346075"/>
            </a:xfrm>
          </p:grpSpPr>
          <p:pic>
            <p:nvPicPr>
              <p:cNvPr id="2696" name="Google Shape;2696;p26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2697" name="Google Shape;2697;p26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2698" name="Google Shape;2698;p26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2699" name="Google Shape;2699;p26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  <p:sp>
          <p:nvSpPr>
            <p:cNvPr id="2700" name="Google Shape;2700;p26"/>
            <p:cNvSpPr/>
            <p:nvPr/>
          </p:nvSpPr>
          <p:spPr>
            <a:xfrm>
              <a:off x="4129338" y="3112963"/>
              <a:ext cx="259800" cy="2133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6"/>
            <p:cNvSpPr txBox="1"/>
            <p:nvPr/>
          </p:nvSpPr>
          <p:spPr>
            <a:xfrm>
              <a:off x="3786200" y="3387025"/>
              <a:ext cx="9603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</a:rPr>
                <a:t>터치</a:t>
              </a:r>
              <a:endParaRPr sz="1000">
                <a:solidFill>
                  <a:srgbClr val="D9D9D9"/>
                </a:solidFill>
              </a:endParaRPr>
            </a:p>
          </p:txBody>
        </p:sp>
      </p:grpSp>
      <p:sp>
        <p:nvSpPr>
          <p:cNvPr id="2702" name="Google Shape;2702;p26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2703" name="Google Shape;2703;p2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704" name="Google Shape;270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270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6" name="Google Shape;2706;p2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707" name="Google Shape;2707;p2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708" name="Google Shape;2708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9" name="Google Shape;2709;p2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710" name="Google Shape;2710;p2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711" name="Google Shape;2711;p2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712" name="Google Shape;2712;p2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713" name="Google Shape;2713;p2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714" name="Google Shape;2714;p26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715" name="Google Shape;2715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6" name="Google Shape;271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7" name="Google Shape;2717;p26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8" name="Google Shape;2718;p26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719" name="Google Shape;2719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0" name="Google Shape;2720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1" name="Google Shape;2721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2" name="Google Shape;2722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3" name="Google Shape;2723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4" name="Google Shape;2724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5" name="Google Shape;2725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6" name="Google Shape;272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9" name="Google Shape;272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3" name="Google Shape;2733;p26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734" name="Google Shape;2734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5" name="Google Shape;2735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6" name="Google Shape;2736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7" name="Google Shape;2737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8" name="Google Shape;2738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9" name="Google Shape;2739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0" name="Google Shape;2740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1" name="Google Shape;2741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2" name="Google Shape;2742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3" name="Google Shape;2743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Google Shape;2744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6" name="Google Shape;2746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7" name="Google Shape;2747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754" name="Google Shape;2754;p26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755" name="Google Shape;2755;p26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756" name="Google Shape;2756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7" name="Google Shape;2757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8" name="Google Shape;2758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9" name="Google Shape;2759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0" name="Google Shape;2760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1" name="Google Shape;2761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2" name="Google Shape;2762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63" name="Google Shape;2763;p26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764" name="Google Shape;2764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5" name="Google Shape;2765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6" name="Google Shape;2766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7" name="Google Shape;2767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8" name="Google Shape;2768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9" name="Google Shape;2769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0" name="Google Shape;2770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71" name="Google Shape;2771;p26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772" name="Google Shape;2772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3" name="Google Shape;2773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4" name="Google Shape;2774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5" name="Google Shape;2775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6" name="Google Shape;2776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7" name="Google Shape;2777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8" name="Google Shape;2778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79" name="Google Shape;2779;p26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780" name="Google Shape;2780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1" name="Google Shape;2781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2" name="Google Shape;2782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3" name="Google Shape;2783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4" name="Google Shape;2784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5" name="Google Shape;2785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6" name="Google Shape;2786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787" name="Google Shape;2787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0" name="Google Shape;2790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1" name="Google Shape;2791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2" name="Google Shape;2792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3" name="Google Shape;2793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Google Shape;2794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5" name="Google Shape;2795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7" name="Google Shape;2797;p26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798" name="Google Shape;2798;p2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799" name="Google Shape;279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0" name="Google Shape;2800;p2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801" name="Google Shape;2801;p26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802" name="Google Shape;2802;p26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803" name="Google Shape;2803;p2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804" name="Google Shape;2804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805" name="Google Shape;2805;p26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806" name="Google Shape;2806;p2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807" name="Google Shape;2807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808" name="Google Shape;2808;p26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809" name="Google Shape;2809;p2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810" name="Google Shape;2810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811" name="Google Shape;2811;p26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812" name="Google Shape;2812;p2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813" name="Google Shape;2813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814" name="Google Shape;2814;p26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815" name="Google Shape;2815;p2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6" name="Google Shape;2816;p2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7" name="Google Shape;2817;p26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818" name="Google Shape;2818;p2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9" name="Google Shape;2819;p2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0" name="Google Shape;2820;p26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821" name="Google Shape;2821;p2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2" name="Google Shape;2822;p2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3" name="Google Shape;2823;p26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824" name="Google Shape;2824;p2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5" name="Google Shape;2825;p2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6" name="Google Shape;2826;p26"/>
          <p:cNvSpPr/>
          <p:nvPr/>
        </p:nvSpPr>
        <p:spPr>
          <a:xfrm>
            <a:off x="2076650" y="1574250"/>
            <a:ext cx="4451400" cy="273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7" name="Google Shape;2827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44853" y="2693639"/>
            <a:ext cx="460825" cy="541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8" name="Google Shape;2828;p26"/>
          <p:cNvGrpSpPr/>
          <p:nvPr/>
        </p:nvGrpSpPr>
        <p:grpSpPr>
          <a:xfrm>
            <a:off x="3864188" y="2396138"/>
            <a:ext cx="848438" cy="618225"/>
            <a:chOff x="3879488" y="2396138"/>
            <a:chExt cx="848438" cy="618225"/>
          </a:xfrm>
        </p:grpSpPr>
        <p:pic>
          <p:nvPicPr>
            <p:cNvPr id="2829" name="Google Shape;2829;p2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0" name="Google Shape;2830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1" name="Google Shape;2831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25526" y="2178350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2" name="Google Shape;2832;p26"/>
          <p:cNvGrpSpPr/>
          <p:nvPr/>
        </p:nvGrpSpPr>
        <p:grpSpPr>
          <a:xfrm rot="5400000">
            <a:off x="4088421" y="2165622"/>
            <a:ext cx="856243" cy="567469"/>
            <a:chOff x="3879488" y="2396138"/>
            <a:chExt cx="848438" cy="618225"/>
          </a:xfrm>
        </p:grpSpPr>
        <p:pic>
          <p:nvPicPr>
            <p:cNvPr id="2833" name="Google Shape;2833;p2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4" name="Google Shape;2834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5" name="Google Shape;2835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35025" y="2162988"/>
            <a:ext cx="4608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Google Shape;2836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38713" y="2714325"/>
            <a:ext cx="647200" cy="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2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51375" y="27219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8" name="Google Shape;2838;p26"/>
          <p:cNvGrpSpPr/>
          <p:nvPr/>
        </p:nvGrpSpPr>
        <p:grpSpPr>
          <a:xfrm>
            <a:off x="3930181" y="2813469"/>
            <a:ext cx="658150" cy="704850"/>
            <a:chOff x="3930181" y="2813469"/>
            <a:chExt cx="658150" cy="704850"/>
          </a:xfrm>
        </p:grpSpPr>
        <p:pic>
          <p:nvPicPr>
            <p:cNvPr id="2839" name="Google Shape;2839;p2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0" name="Google Shape;2840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1" name="Google Shape;2841;p26"/>
          <p:cNvGrpSpPr/>
          <p:nvPr/>
        </p:nvGrpSpPr>
        <p:grpSpPr>
          <a:xfrm>
            <a:off x="3900406" y="1896969"/>
            <a:ext cx="649887" cy="704850"/>
            <a:chOff x="3930181" y="2777169"/>
            <a:chExt cx="649887" cy="704850"/>
          </a:xfrm>
        </p:grpSpPr>
        <p:pic>
          <p:nvPicPr>
            <p:cNvPr id="2842" name="Google Shape;2842;p2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3" name="Google Shape;2843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44" name="Google Shape;2844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44000" y="2204238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5" name="Google Shape;2845;p26"/>
          <p:cNvGrpSpPr/>
          <p:nvPr/>
        </p:nvGrpSpPr>
        <p:grpSpPr>
          <a:xfrm>
            <a:off x="4406400" y="1890000"/>
            <a:ext cx="649887" cy="704850"/>
            <a:chOff x="3930181" y="2777169"/>
            <a:chExt cx="649887" cy="704850"/>
          </a:xfrm>
        </p:grpSpPr>
        <p:pic>
          <p:nvPicPr>
            <p:cNvPr id="2846" name="Google Shape;2846;p2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7" name="Google Shape;2847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48" name="Google Shape;2848;p26"/>
          <p:cNvPicPr preferRelativeResize="0"/>
          <p:nvPr/>
        </p:nvPicPr>
        <p:blipFill rotWithShape="1">
          <a:blip r:embed="rId10">
            <a:alphaModFix amt="77000"/>
          </a:blip>
          <a:srcRect b="0" l="81690" r="0" t="89058"/>
          <a:stretch/>
        </p:blipFill>
        <p:spPr>
          <a:xfrm>
            <a:off x="3866388" y="4271525"/>
            <a:ext cx="817725" cy="2709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9" name="Google Shape;2849;p2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66412" y="4271975"/>
            <a:ext cx="817725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0" name="Google Shape;2850;p26"/>
          <p:cNvSpPr txBox="1"/>
          <p:nvPr/>
        </p:nvSpPr>
        <p:spPr>
          <a:xfrm>
            <a:off x="3898800" y="4271525"/>
            <a:ext cx="75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전체 보기</a:t>
            </a:r>
            <a:endParaRPr b="1" sz="10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2851" name="Google Shape;2851;p26"/>
          <p:cNvGrpSpPr/>
          <p:nvPr/>
        </p:nvGrpSpPr>
        <p:grpSpPr>
          <a:xfrm>
            <a:off x="1682893" y="1582364"/>
            <a:ext cx="388804" cy="324016"/>
            <a:chOff x="727859" y="2564213"/>
            <a:chExt cx="450578" cy="388275"/>
          </a:xfrm>
        </p:grpSpPr>
        <p:pic>
          <p:nvPicPr>
            <p:cNvPr id="2852" name="Google Shape;2852;p26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3" name="Google Shape;2853;p26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4" name="Google Shape;2854;p26"/>
          <p:cNvGrpSpPr/>
          <p:nvPr/>
        </p:nvGrpSpPr>
        <p:grpSpPr>
          <a:xfrm>
            <a:off x="1751309" y="1836000"/>
            <a:ext cx="460804" cy="359997"/>
            <a:chOff x="1023350" y="2410275"/>
            <a:chExt cx="387425" cy="322925"/>
          </a:xfrm>
        </p:grpSpPr>
        <p:pic>
          <p:nvPicPr>
            <p:cNvPr id="2855" name="Google Shape;2855;p26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6" name="Google Shape;2856;p26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7" name="Google Shape;2857;p2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29600" y="22156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8" name="Google Shape;2858;p26"/>
          <p:cNvGrpSpPr/>
          <p:nvPr/>
        </p:nvGrpSpPr>
        <p:grpSpPr>
          <a:xfrm>
            <a:off x="4436356" y="2312644"/>
            <a:ext cx="658150" cy="704850"/>
            <a:chOff x="3930181" y="2813469"/>
            <a:chExt cx="658150" cy="704850"/>
          </a:xfrm>
        </p:grpSpPr>
        <p:pic>
          <p:nvPicPr>
            <p:cNvPr id="2859" name="Google Shape;2859;p2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0" name="Google Shape;2860;p2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1" name="Google Shape;2861;p26"/>
          <p:cNvGrpSpPr/>
          <p:nvPr/>
        </p:nvGrpSpPr>
        <p:grpSpPr>
          <a:xfrm>
            <a:off x="3758000" y="2714326"/>
            <a:ext cx="1034537" cy="824680"/>
            <a:chOff x="3359575" y="3726089"/>
            <a:chExt cx="1034537" cy="824680"/>
          </a:xfrm>
        </p:grpSpPr>
        <p:pic>
          <p:nvPicPr>
            <p:cNvPr id="2862" name="Google Shape;2862;p26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3653053" y="3726089"/>
              <a:ext cx="460825" cy="541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3" name="Google Shape;2863;p26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3746913" y="3746775"/>
              <a:ext cx="647200" cy="5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4" name="Google Shape;2864;p26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3359575" y="3754350"/>
              <a:ext cx="647200" cy="485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65" name="Google Shape;2865;p26"/>
            <p:cNvGrpSpPr/>
            <p:nvPr/>
          </p:nvGrpSpPr>
          <p:grpSpPr>
            <a:xfrm>
              <a:off x="3538381" y="3845919"/>
              <a:ext cx="658150" cy="704850"/>
              <a:chOff x="3930181" y="2813469"/>
              <a:chExt cx="658150" cy="704850"/>
            </a:xfrm>
          </p:grpSpPr>
          <p:pic>
            <p:nvPicPr>
              <p:cNvPr id="2866" name="Google Shape;2866;p26"/>
              <p:cNvPicPr preferRelativeResize="0"/>
              <p:nvPr/>
            </p:nvPicPr>
            <p:blipFill>
              <a:blip r:embed="rId32">
                <a:alphaModFix/>
              </a:blip>
              <a:stretch>
                <a:fillRect/>
              </a:stretch>
            </p:blipFill>
            <p:spPr>
              <a:xfrm>
                <a:off x="3930181" y="2813469"/>
                <a:ext cx="618225" cy="65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7" name="Google Shape;2867;p26"/>
              <p:cNvPicPr preferRelativeResize="0"/>
              <p:nvPr/>
            </p:nvPicPr>
            <p:blipFill>
              <a:blip r:embed="rId33">
                <a:alphaModFix/>
              </a:blip>
              <a:stretch>
                <a:fillRect/>
              </a:stretch>
            </p:blipFill>
            <p:spPr>
              <a:xfrm>
                <a:off x="4102306" y="2813469"/>
                <a:ext cx="486025" cy="704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868" name="Google Shape;2868;p26"/>
          <p:cNvGrpSpPr/>
          <p:nvPr/>
        </p:nvGrpSpPr>
        <p:grpSpPr>
          <a:xfrm>
            <a:off x="3864463" y="2370950"/>
            <a:ext cx="848438" cy="618225"/>
            <a:chOff x="3879488" y="2396138"/>
            <a:chExt cx="848438" cy="618225"/>
          </a:xfrm>
        </p:grpSpPr>
        <p:pic>
          <p:nvPicPr>
            <p:cNvPr id="2869" name="Google Shape;2869;p26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0" name="Google Shape;2870;p26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71" name="Google Shape;2871;p2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025801" y="2153163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2" name="Google Shape;2872;p26"/>
          <p:cNvGrpSpPr/>
          <p:nvPr/>
        </p:nvGrpSpPr>
        <p:grpSpPr>
          <a:xfrm rot="5400000">
            <a:off x="4088696" y="2140435"/>
            <a:ext cx="856243" cy="567469"/>
            <a:chOff x="3879488" y="2396138"/>
            <a:chExt cx="848438" cy="618225"/>
          </a:xfrm>
        </p:grpSpPr>
        <p:pic>
          <p:nvPicPr>
            <p:cNvPr id="2873" name="Google Shape;2873;p26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4" name="Google Shape;2874;p26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75" name="Google Shape;2875;p2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35300" y="2137801"/>
            <a:ext cx="460825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6" name="Google Shape;2876;p26"/>
          <p:cNvGrpSpPr/>
          <p:nvPr/>
        </p:nvGrpSpPr>
        <p:grpSpPr>
          <a:xfrm>
            <a:off x="3900681" y="1871781"/>
            <a:ext cx="649887" cy="704850"/>
            <a:chOff x="3930181" y="2777169"/>
            <a:chExt cx="649887" cy="704850"/>
          </a:xfrm>
        </p:grpSpPr>
        <p:pic>
          <p:nvPicPr>
            <p:cNvPr id="2877" name="Google Shape;2877;p26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8" name="Google Shape;2878;p26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79" name="Google Shape;2879;p2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644275" y="2179050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0" name="Google Shape;2880;p26"/>
          <p:cNvGrpSpPr/>
          <p:nvPr/>
        </p:nvGrpSpPr>
        <p:grpSpPr>
          <a:xfrm>
            <a:off x="4440488" y="1871763"/>
            <a:ext cx="649887" cy="704850"/>
            <a:chOff x="3930181" y="2777169"/>
            <a:chExt cx="649887" cy="704850"/>
          </a:xfrm>
        </p:grpSpPr>
        <p:pic>
          <p:nvPicPr>
            <p:cNvPr id="2881" name="Google Shape;2881;p26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2" name="Google Shape;2882;p26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3" name="Google Shape;2883;p26"/>
          <p:cNvGrpSpPr/>
          <p:nvPr/>
        </p:nvGrpSpPr>
        <p:grpSpPr>
          <a:xfrm>
            <a:off x="5522800" y="3914107"/>
            <a:ext cx="896012" cy="309997"/>
            <a:chOff x="5529912" y="3616207"/>
            <a:chExt cx="896012" cy="309997"/>
          </a:xfrm>
        </p:grpSpPr>
        <p:grpSp>
          <p:nvGrpSpPr>
            <p:cNvPr id="2884" name="Google Shape;2884;p26"/>
            <p:cNvGrpSpPr/>
            <p:nvPr/>
          </p:nvGrpSpPr>
          <p:grpSpPr>
            <a:xfrm>
              <a:off x="5529912" y="3616207"/>
              <a:ext cx="317913" cy="309997"/>
              <a:chOff x="3359575" y="3726089"/>
              <a:chExt cx="1034537" cy="824680"/>
            </a:xfrm>
          </p:grpSpPr>
          <p:pic>
            <p:nvPicPr>
              <p:cNvPr id="2885" name="Google Shape;2885;p26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3653053" y="372608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6" name="Google Shape;2886;p26"/>
              <p:cNvPicPr preferRelativeResize="0"/>
              <p:nvPr/>
            </p:nvPicPr>
            <p:blipFill>
              <a:blip r:embed="rId30">
                <a:alphaModFix/>
              </a:blip>
              <a:stretch>
                <a:fillRect/>
              </a:stretch>
            </p:blipFill>
            <p:spPr>
              <a:xfrm>
                <a:off x="3746913" y="374677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7" name="Google Shape;2887;p26"/>
              <p:cNvPicPr preferRelativeResize="0"/>
              <p:nvPr/>
            </p:nvPicPr>
            <p:blipFill>
              <a:blip r:embed="rId31">
                <a:alphaModFix/>
              </a:blip>
              <a:stretch>
                <a:fillRect/>
              </a:stretch>
            </p:blipFill>
            <p:spPr>
              <a:xfrm>
                <a:off x="3359575" y="375435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888" name="Google Shape;2888;p26"/>
              <p:cNvGrpSpPr/>
              <p:nvPr/>
            </p:nvGrpSpPr>
            <p:grpSpPr>
              <a:xfrm>
                <a:off x="3538381" y="384591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2889" name="Google Shape;2889;p26"/>
                <p:cNvPicPr preferRelativeResize="0"/>
                <p:nvPr/>
              </p:nvPicPr>
              <p:blipFill>
                <a:blip r:embed="rId32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90" name="Google Shape;2890;p26"/>
                <p:cNvPicPr preferRelativeResize="0"/>
                <p:nvPr/>
              </p:nvPicPr>
              <p:blipFill>
                <a:blip r:embed="rId33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2891" name="Google Shape;2891;p26"/>
            <p:cNvSpPr txBox="1"/>
            <p:nvPr/>
          </p:nvSpPr>
          <p:spPr>
            <a:xfrm>
              <a:off x="5767724" y="3641232"/>
              <a:ext cx="658200" cy="1578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현재 위치</a:t>
              </a:r>
              <a:endParaRPr b="1" sz="8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892" name="Google Shape;2892;p26"/>
          <p:cNvSpPr/>
          <p:nvPr/>
        </p:nvSpPr>
        <p:spPr>
          <a:xfrm rot="-2700000">
            <a:off x="2303714" y="2860616"/>
            <a:ext cx="214678" cy="19643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26"/>
          <p:cNvSpPr/>
          <p:nvPr/>
        </p:nvSpPr>
        <p:spPr>
          <a:xfrm rot="8096626">
            <a:off x="6139267" y="2899784"/>
            <a:ext cx="216163" cy="198131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26"/>
          <p:cNvSpPr/>
          <p:nvPr/>
        </p:nvSpPr>
        <p:spPr>
          <a:xfrm rot="2444938">
            <a:off x="4168871" y="1752329"/>
            <a:ext cx="214632" cy="19654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26"/>
          <p:cNvSpPr/>
          <p:nvPr/>
        </p:nvSpPr>
        <p:spPr>
          <a:xfrm rot="-8361838">
            <a:off x="4168700" y="3908936"/>
            <a:ext cx="214664" cy="195953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6" name="Google Shape;2896;p26"/>
          <p:cNvGrpSpPr/>
          <p:nvPr/>
        </p:nvGrpSpPr>
        <p:grpSpPr>
          <a:xfrm>
            <a:off x="3822200" y="3124113"/>
            <a:ext cx="960300" cy="491863"/>
            <a:chOff x="3786200" y="3112963"/>
            <a:chExt cx="960300" cy="491863"/>
          </a:xfrm>
        </p:grpSpPr>
        <p:sp>
          <p:nvSpPr>
            <p:cNvPr id="2897" name="Google Shape;2897;p26"/>
            <p:cNvSpPr/>
            <p:nvPr/>
          </p:nvSpPr>
          <p:spPr>
            <a:xfrm>
              <a:off x="4129338" y="3112963"/>
              <a:ext cx="259800" cy="2133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6"/>
            <p:cNvSpPr txBox="1"/>
            <p:nvPr/>
          </p:nvSpPr>
          <p:spPr>
            <a:xfrm>
              <a:off x="3786200" y="3387025"/>
              <a:ext cx="9603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</a:rPr>
                <a:t>터치</a:t>
              </a:r>
              <a:endParaRPr sz="1000">
                <a:solidFill>
                  <a:srgbClr val="D9D9D9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27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2904" name="Google Shape;2904;p27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905" name="Google Shape;2905;p2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906" name="Google Shape;2906;p2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907" name="Google Shape;2907;p2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908" name="Google Shape;2908;p2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2909" name="Google Shape;2909;p2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910" name="Google Shape;291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1" name="Google Shape;2911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2" name="Google Shape;2912;p2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913" name="Google Shape;2913;p2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914" name="Google Shape;2914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5" name="Google Shape;2915;p2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916" name="Google Shape;2916;p2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917" name="Google Shape;2917;p2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918" name="Google Shape;2918;p2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919" name="Google Shape;2919;p2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920" name="Google Shape;2920;p27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921" name="Google Shape;2921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22" name="Google Shape;292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23" name="Google Shape;2923;p27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4" name="Google Shape;2924;p27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925" name="Google Shape;2925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6" name="Google Shape;2926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7" name="Google Shape;2927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8" name="Google Shape;2928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9" name="Google Shape;2929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0" name="Google Shape;2930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1" name="Google Shape;2931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2" name="Google Shape;293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6" name="Google Shape;2936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7" name="Google Shape;2937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8" name="Google Shape;2938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9" name="Google Shape;2939;p27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940" name="Google Shape;2940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1" name="Google Shape;2941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2" name="Google Shape;2942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3" name="Google Shape;2943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4" name="Google Shape;2944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5" name="Google Shape;2945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6" name="Google Shape;2946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47" name="Google Shape;2947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9" name="Google Shape;2959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960" name="Google Shape;2960;p27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961" name="Google Shape;2961;p27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962" name="Google Shape;2962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3" name="Google Shape;2963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4" name="Google Shape;2964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5" name="Google Shape;2965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6" name="Google Shape;2966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7" name="Google Shape;2967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8" name="Google Shape;2968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69" name="Google Shape;2969;p27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970" name="Google Shape;2970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1" name="Google Shape;2971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2" name="Google Shape;2972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3" name="Google Shape;2973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4" name="Google Shape;2974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5" name="Google Shape;2975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6" name="Google Shape;2976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77" name="Google Shape;2977;p27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978" name="Google Shape;2978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9" name="Google Shape;2979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0" name="Google Shape;2980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1" name="Google Shape;2981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2" name="Google Shape;2982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3" name="Google Shape;2983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4" name="Google Shape;2984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85" name="Google Shape;2985;p27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986" name="Google Shape;2986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7" name="Google Shape;2987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8" name="Google Shape;2988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9" name="Google Shape;2989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0" name="Google Shape;2990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1" name="Google Shape;2991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2" name="Google Shape;2992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993" name="Google Shape;2993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4" name="Google Shape;2994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5" name="Google Shape;2995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Google Shape;2996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Google Shape;2997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8" name="Google Shape;2998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9" name="Google Shape;2999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0" name="Google Shape;3000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1" name="Google Shape;3001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2" name="Google Shape;3002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3" name="Google Shape;3003;p27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004" name="Google Shape;3004;p2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005" name="Google Shape;3005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6" name="Google Shape;3006;p2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007" name="Google Shape;3007;p27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008" name="Google Shape;3008;p27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009" name="Google Shape;3009;p2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010" name="Google Shape;3010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011" name="Google Shape;3011;p27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012" name="Google Shape;3012;p2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013" name="Google Shape;3013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014" name="Google Shape;3014;p27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015" name="Google Shape;3015;p2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016" name="Google Shape;3016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017" name="Google Shape;3017;p27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018" name="Google Shape;3018;p2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019" name="Google Shape;3019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020" name="Google Shape;3020;p27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021" name="Google Shape;3021;p2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2" name="Google Shape;3022;p2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3" name="Google Shape;3023;p27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024" name="Google Shape;3024;p2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5" name="Google Shape;3025;p2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6" name="Google Shape;3026;p27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027" name="Google Shape;3027;p2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8" name="Google Shape;3028;p2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9" name="Google Shape;3029;p27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030" name="Google Shape;3030;p2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1" name="Google Shape;3031;p2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2" name="Google Shape;3032;p27"/>
          <p:cNvSpPr/>
          <p:nvPr/>
        </p:nvSpPr>
        <p:spPr>
          <a:xfrm>
            <a:off x="2076650" y="1574250"/>
            <a:ext cx="4451400" cy="273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3" name="Google Shape;3033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44853" y="2693639"/>
            <a:ext cx="460825" cy="541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4" name="Google Shape;3034;p27"/>
          <p:cNvGrpSpPr/>
          <p:nvPr/>
        </p:nvGrpSpPr>
        <p:grpSpPr>
          <a:xfrm>
            <a:off x="3864188" y="2396138"/>
            <a:ext cx="848438" cy="618225"/>
            <a:chOff x="3879488" y="2396138"/>
            <a:chExt cx="848438" cy="618225"/>
          </a:xfrm>
        </p:grpSpPr>
        <p:pic>
          <p:nvPicPr>
            <p:cNvPr id="3035" name="Google Shape;3035;p2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6" name="Google Shape;3036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37" name="Google Shape;3037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25526" y="2178350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8" name="Google Shape;3038;p27"/>
          <p:cNvGrpSpPr/>
          <p:nvPr/>
        </p:nvGrpSpPr>
        <p:grpSpPr>
          <a:xfrm rot="5400000">
            <a:off x="4088421" y="2165622"/>
            <a:ext cx="856243" cy="567469"/>
            <a:chOff x="3879488" y="2396138"/>
            <a:chExt cx="848438" cy="618225"/>
          </a:xfrm>
        </p:grpSpPr>
        <p:pic>
          <p:nvPicPr>
            <p:cNvPr id="3039" name="Google Shape;3039;p2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0" name="Google Shape;3040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1" name="Google Shape;3041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35025" y="2162988"/>
            <a:ext cx="4608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p2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38713" y="2714325"/>
            <a:ext cx="647200" cy="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3" name="Google Shape;3043;p2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51375" y="27219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4" name="Google Shape;3044;p27"/>
          <p:cNvGrpSpPr/>
          <p:nvPr/>
        </p:nvGrpSpPr>
        <p:grpSpPr>
          <a:xfrm>
            <a:off x="3930181" y="2813469"/>
            <a:ext cx="658150" cy="704850"/>
            <a:chOff x="3930181" y="2813469"/>
            <a:chExt cx="658150" cy="704850"/>
          </a:xfrm>
        </p:grpSpPr>
        <p:pic>
          <p:nvPicPr>
            <p:cNvPr id="3045" name="Google Shape;3045;p2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6" name="Google Shape;3046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7" name="Google Shape;3047;p27"/>
          <p:cNvGrpSpPr/>
          <p:nvPr/>
        </p:nvGrpSpPr>
        <p:grpSpPr>
          <a:xfrm>
            <a:off x="3900406" y="1896969"/>
            <a:ext cx="649887" cy="704850"/>
            <a:chOff x="3930181" y="2777169"/>
            <a:chExt cx="649887" cy="704850"/>
          </a:xfrm>
        </p:grpSpPr>
        <p:pic>
          <p:nvPicPr>
            <p:cNvPr id="3048" name="Google Shape;3048;p2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9" name="Google Shape;3049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50" name="Google Shape;3050;p2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44000" y="2204238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1" name="Google Shape;3051;p27"/>
          <p:cNvGrpSpPr/>
          <p:nvPr/>
        </p:nvGrpSpPr>
        <p:grpSpPr>
          <a:xfrm>
            <a:off x="4406400" y="1890000"/>
            <a:ext cx="649887" cy="704850"/>
            <a:chOff x="3930181" y="2777169"/>
            <a:chExt cx="649887" cy="704850"/>
          </a:xfrm>
        </p:grpSpPr>
        <p:pic>
          <p:nvPicPr>
            <p:cNvPr id="3052" name="Google Shape;3052;p2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3" name="Google Shape;3053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54" name="Google Shape;3054;p27"/>
          <p:cNvPicPr preferRelativeResize="0"/>
          <p:nvPr/>
        </p:nvPicPr>
        <p:blipFill rotWithShape="1">
          <a:blip r:embed="rId10">
            <a:alphaModFix amt="77000"/>
          </a:blip>
          <a:srcRect b="0" l="81690" r="0" t="89058"/>
          <a:stretch/>
        </p:blipFill>
        <p:spPr>
          <a:xfrm>
            <a:off x="3866388" y="4271525"/>
            <a:ext cx="817725" cy="2709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5" name="Google Shape;3055;p2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66412" y="4271975"/>
            <a:ext cx="817725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6" name="Google Shape;3056;p27"/>
          <p:cNvSpPr txBox="1"/>
          <p:nvPr/>
        </p:nvSpPr>
        <p:spPr>
          <a:xfrm>
            <a:off x="3898800" y="4271525"/>
            <a:ext cx="75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전체 보기</a:t>
            </a:r>
            <a:endParaRPr b="1" sz="10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3057" name="Google Shape;3057;p27"/>
          <p:cNvGrpSpPr/>
          <p:nvPr/>
        </p:nvGrpSpPr>
        <p:grpSpPr>
          <a:xfrm>
            <a:off x="1682893" y="1582364"/>
            <a:ext cx="388804" cy="324016"/>
            <a:chOff x="727859" y="2564213"/>
            <a:chExt cx="450578" cy="388275"/>
          </a:xfrm>
        </p:grpSpPr>
        <p:pic>
          <p:nvPicPr>
            <p:cNvPr id="3058" name="Google Shape;3058;p27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9" name="Google Shape;3059;p27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0" name="Google Shape;3060;p27"/>
          <p:cNvGrpSpPr/>
          <p:nvPr/>
        </p:nvGrpSpPr>
        <p:grpSpPr>
          <a:xfrm>
            <a:off x="1751309" y="1836000"/>
            <a:ext cx="460804" cy="359997"/>
            <a:chOff x="1023350" y="2410275"/>
            <a:chExt cx="387425" cy="322925"/>
          </a:xfrm>
        </p:grpSpPr>
        <p:pic>
          <p:nvPicPr>
            <p:cNvPr id="3061" name="Google Shape;3061;p27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2" name="Google Shape;3062;p27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3" name="Google Shape;3063;p2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29600" y="22156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4" name="Google Shape;3064;p27"/>
          <p:cNvGrpSpPr/>
          <p:nvPr/>
        </p:nvGrpSpPr>
        <p:grpSpPr>
          <a:xfrm>
            <a:off x="4436356" y="2312644"/>
            <a:ext cx="658150" cy="704850"/>
            <a:chOff x="3930181" y="2813469"/>
            <a:chExt cx="658150" cy="704850"/>
          </a:xfrm>
        </p:grpSpPr>
        <p:pic>
          <p:nvPicPr>
            <p:cNvPr id="3065" name="Google Shape;3065;p2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6" name="Google Shape;3066;p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7" name="Google Shape;3067;p27"/>
          <p:cNvGrpSpPr/>
          <p:nvPr/>
        </p:nvGrpSpPr>
        <p:grpSpPr>
          <a:xfrm>
            <a:off x="3758000" y="2714326"/>
            <a:ext cx="1034537" cy="824680"/>
            <a:chOff x="3359575" y="3726089"/>
            <a:chExt cx="1034537" cy="824680"/>
          </a:xfrm>
        </p:grpSpPr>
        <p:pic>
          <p:nvPicPr>
            <p:cNvPr id="3068" name="Google Shape;3068;p27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3653053" y="3726089"/>
              <a:ext cx="460825" cy="541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9" name="Google Shape;3069;p27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3746913" y="3746775"/>
              <a:ext cx="647200" cy="5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0" name="Google Shape;3070;p27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3359575" y="3754350"/>
              <a:ext cx="647200" cy="485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1" name="Google Shape;3071;p27"/>
            <p:cNvGrpSpPr/>
            <p:nvPr/>
          </p:nvGrpSpPr>
          <p:grpSpPr>
            <a:xfrm>
              <a:off x="3538381" y="3845919"/>
              <a:ext cx="658150" cy="704850"/>
              <a:chOff x="3930181" y="2813469"/>
              <a:chExt cx="658150" cy="704850"/>
            </a:xfrm>
          </p:grpSpPr>
          <p:pic>
            <p:nvPicPr>
              <p:cNvPr id="3072" name="Google Shape;3072;p27"/>
              <p:cNvPicPr preferRelativeResize="0"/>
              <p:nvPr/>
            </p:nvPicPr>
            <p:blipFill>
              <a:blip r:embed="rId32">
                <a:alphaModFix/>
              </a:blip>
              <a:stretch>
                <a:fillRect/>
              </a:stretch>
            </p:blipFill>
            <p:spPr>
              <a:xfrm>
                <a:off x="3930181" y="2813469"/>
                <a:ext cx="618225" cy="65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3" name="Google Shape;3073;p27"/>
              <p:cNvPicPr preferRelativeResize="0"/>
              <p:nvPr/>
            </p:nvPicPr>
            <p:blipFill>
              <a:blip r:embed="rId33">
                <a:alphaModFix/>
              </a:blip>
              <a:stretch>
                <a:fillRect/>
              </a:stretch>
            </p:blipFill>
            <p:spPr>
              <a:xfrm>
                <a:off x="4102306" y="2813469"/>
                <a:ext cx="486025" cy="704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074" name="Google Shape;3074;p27"/>
          <p:cNvGrpSpPr/>
          <p:nvPr/>
        </p:nvGrpSpPr>
        <p:grpSpPr>
          <a:xfrm>
            <a:off x="3864463" y="2370950"/>
            <a:ext cx="848438" cy="618225"/>
            <a:chOff x="3879488" y="2396138"/>
            <a:chExt cx="848438" cy="618225"/>
          </a:xfrm>
        </p:grpSpPr>
        <p:pic>
          <p:nvPicPr>
            <p:cNvPr id="3075" name="Google Shape;3075;p27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6" name="Google Shape;3076;p27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7" name="Google Shape;3077;p27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025801" y="2153163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8" name="Google Shape;3078;p27"/>
          <p:cNvGrpSpPr/>
          <p:nvPr/>
        </p:nvGrpSpPr>
        <p:grpSpPr>
          <a:xfrm rot="5400000">
            <a:off x="4088696" y="2140435"/>
            <a:ext cx="856243" cy="567469"/>
            <a:chOff x="3879488" y="2396138"/>
            <a:chExt cx="848438" cy="618225"/>
          </a:xfrm>
        </p:grpSpPr>
        <p:pic>
          <p:nvPicPr>
            <p:cNvPr id="3079" name="Google Shape;3079;p27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0" name="Google Shape;3080;p27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1" name="Google Shape;3081;p27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35300" y="2137801"/>
            <a:ext cx="460825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2" name="Google Shape;3082;p27"/>
          <p:cNvGrpSpPr/>
          <p:nvPr/>
        </p:nvGrpSpPr>
        <p:grpSpPr>
          <a:xfrm>
            <a:off x="3900681" y="1871781"/>
            <a:ext cx="649887" cy="704850"/>
            <a:chOff x="3930181" y="2777169"/>
            <a:chExt cx="649887" cy="704850"/>
          </a:xfrm>
        </p:grpSpPr>
        <p:pic>
          <p:nvPicPr>
            <p:cNvPr id="3083" name="Google Shape;3083;p27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4" name="Google Shape;3084;p27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5" name="Google Shape;3085;p27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644275" y="2179050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6" name="Google Shape;3086;p27"/>
          <p:cNvGrpSpPr/>
          <p:nvPr/>
        </p:nvGrpSpPr>
        <p:grpSpPr>
          <a:xfrm>
            <a:off x="4440488" y="1871763"/>
            <a:ext cx="649887" cy="704850"/>
            <a:chOff x="3930181" y="2777169"/>
            <a:chExt cx="649887" cy="704850"/>
          </a:xfrm>
        </p:grpSpPr>
        <p:pic>
          <p:nvPicPr>
            <p:cNvPr id="3087" name="Google Shape;3087;p27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8" name="Google Shape;3088;p27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9" name="Google Shape;3089;p27"/>
          <p:cNvGrpSpPr/>
          <p:nvPr/>
        </p:nvGrpSpPr>
        <p:grpSpPr>
          <a:xfrm>
            <a:off x="5522800" y="3914107"/>
            <a:ext cx="896012" cy="309997"/>
            <a:chOff x="5529912" y="3616207"/>
            <a:chExt cx="896012" cy="309997"/>
          </a:xfrm>
        </p:grpSpPr>
        <p:grpSp>
          <p:nvGrpSpPr>
            <p:cNvPr id="3090" name="Google Shape;3090;p27"/>
            <p:cNvGrpSpPr/>
            <p:nvPr/>
          </p:nvGrpSpPr>
          <p:grpSpPr>
            <a:xfrm>
              <a:off x="5529912" y="3616207"/>
              <a:ext cx="317913" cy="309997"/>
              <a:chOff x="3359575" y="3726089"/>
              <a:chExt cx="1034537" cy="824680"/>
            </a:xfrm>
          </p:grpSpPr>
          <p:pic>
            <p:nvPicPr>
              <p:cNvPr id="3091" name="Google Shape;3091;p27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3653053" y="372608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2" name="Google Shape;3092;p27"/>
              <p:cNvPicPr preferRelativeResize="0"/>
              <p:nvPr/>
            </p:nvPicPr>
            <p:blipFill>
              <a:blip r:embed="rId30">
                <a:alphaModFix/>
              </a:blip>
              <a:stretch>
                <a:fillRect/>
              </a:stretch>
            </p:blipFill>
            <p:spPr>
              <a:xfrm>
                <a:off x="3746913" y="374677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3" name="Google Shape;3093;p27"/>
              <p:cNvPicPr preferRelativeResize="0"/>
              <p:nvPr/>
            </p:nvPicPr>
            <p:blipFill>
              <a:blip r:embed="rId31">
                <a:alphaModFix/>
              </a:blip>
              <a:stretch>
                <a:fillRect/>
              </a:stretch>
            </p:blipFill>
            <p:spPr>
              <a:xfrm>
                <a:off x="3359575" y="375435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094" name="Google Shape;3094;p27"/>
              <p:cNvGrpSpPr/>
              <p:nvPr/>
            </p:nvGrpSpPr>
            <p:grpSpPr>
              <a:xfrm>
                <a:off x="3538381" y="384591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3095" name="Google Shape;3095;p27"/>
                <p:cNvPicPr preferRelativeResize="0"/>
                <p:nvPr/>
              </p:nvPicPr>
              <p:blipFill>
                <a:blip r:embed="rId32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96" name="Google Shape;3096;p27"/>
                <p:cNvPicPr preferRelativeResize="0"/>
                <p:nvPr/>
              </p:nvPicPr>
              <p:blipFill>
                <a:blip r:embed="rId33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097" name="Google Shape;3097;p27"/>
            <p:cNvSpPr txBox="1"/>
            <p:nvPr/>
          </p:nvSpPr>
          <p:spPr>
            <a:xfrm>
              <a:off x="5767724" y="3641232"/>
              <a:ext cx="658200" cy="1578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현재 위치</a:t>
              </a:r>
              <a:endParaRPr b="1" sz="8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cxnSp>
        <p:nvCxnSpPr>
          <p:cNvPr id="3098" name="Google Shape;3098;p27"/>
          <p:cNvCxnSpPr>
            <a:stCxn id="3099" idx="3"/>
            <a:endCxn id="3100" idx="0"/>
          </p:cNvCxnSpPr>
          <p:nvPr/>
        </p:nvCxnSpPr>
        <p:spPr>
          <a:xfrm flipH="1">
            <a:off x="3265214" y="2165568"/>
            <a:ext cx="720900" cy="18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0" name="Google Shape;3100;p27"/>
          <p:cNvSpPr txBox="1"/>
          <p:nvPr/>
        </p:nvSpPr>
        <p:spPr>
          <a:xfrm>
            <a:off x="2666175" y="2352200"/>
            <a:ext cx="1197900" cy="24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</a:rPr>
              <a:t>선택한 던전 이름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101" name="Google Shape;3101;p27"/>
          <p:cNvSpPr/>
          <p:nvPr/>
        </p:nvSpPr>
        <p:spPr>
          <a:xfrm>
            <a:off x="3943175" y="2604800"/>
            <a:ext cx="665700" cy="767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27"/>
          <p:cNvSpPr/>
          <p:nvPr/>
        </p:nvSpPr>
        <p:spPr>
          <a:xfrm rot="-2700000">
            <a:off x="2303714" y="2860616"/>
            <a:ext cx="214678" cy="19643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27"/>
          <p:cNvSpPr/>
          <p:nvPr/>
        </p:nvSpPr>
        <p:spPr>
          <a:xfrm rot="8096626">
            <a:off x="6139267" y="2899784"/>
            <a:ext cx="216163" cy="198131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27"/>
          <p:cNvSpPr/>
          <p:nvPr/>
        </p:nvSpPr>
        <p:spPr>
          <a:xfrm rot="2444938">
            <a:off x="4168871" y="1752329"/>
            <a:ext cx="214632" cy="19654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27"/>
          <p:cNvSpPr/>
          <p:nvPr/>
        </p:nvSpPr>
        <p:spPr>
          <a:xfrm rot="-8361838">
            <a:off x="4168700" y="3908936"/>
            <a:ext cx="214664" cy="195953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6" name="Google Shape;3106;p27"/>
          <p:cNvGrpSpPr/>
          <p:nvPr/>
        </p:nvGrpSpPr>
        <p:grpSpPr>
          <a:xfrm>
            <a:off x="4033400" y="2715458"/>
            <a:ext cx="483702" cy="513531"/>
            <a:chOff x="5151450" y="984750"/>
            <a:chExt cx="495850" cy="502575"/>
          </a:xfrm>
        </p:grpSpPr>
        <p:sp>
          <p:nvSpPr>
            <p:cNvPr id="3107" name="Google Shape;3107;p27"/>
            <p:cNvSpPr/>
            <p:nvPr/>
          </p:nvSpPr>
          <p:spPr>
            <a:xfrm>
              <a:off x="515145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7"/>
            <p:cNvSpPr/>
            <p:nvPr/>
          </p:nvSpPr>
          <p:spPr>
            <a:xfrm rot="5400000">
              <a:off x="543280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7"/>
            <p:cNvSpPr/>
            <p:nvPr/>
          </p:nvSpPr>
          <p:spPr>
            <a:xfrm rot="-5400000">
              <a:off x="515145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7"/>
            <p:cNvSpPr/>
            <p:nvPr/>
          </p:nvSpPr>
          <p:spPr>
            <a:xfrm rot="10800000">
              <a:off x="543280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1" name="Google Shape;3111;p27"/>
          <p:cNvSpPr txBox="1"/>
          <p:nvPr/>
        </p:nvSpPr>
        <p:spPr>
          <a:xfrm>
            <a:off x="3517500" y="1865188"/>
            <a:ext cx="1483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sz="1200"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099" name="Google Shape;3099;p27"/>
          <p:cNvSpPr/>
          <p:nvPr/>
        </p:nvSpPr>
        <p:spPr>
          <a:xfrm>
            <a:off x="3866350" y="1764313"/>
            <a:ext cx="817800" cy="47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6" name="Google Shape;3116;p28"/>
          <p:cNvGrpSpPr/>
          <p:nvPr/>
        </p:nvGrpSpPr>
        <p:grpSpPr>
          <a:xfrm>
            <a:off x="411260" y="941603"/>
            <a:ext cx="8321484" cy="3971122"/>
            <a:chOff x="411260" y="941603"/>
            <a:chExt cx="8321484" cy="3971122"/>
          </a:xfrm>
        </p:grpSpPr>
        <p:grpSp>
          <p:nvGrpSpPr>
            <p:cNvPr id="3117" name="Google Shape;3117;p28"/>
            <p:cNvGrpSpPr/>
            <p:nvPr/>
          </p:nvGrpSpPr>
          <p:grpSpPr>
            <a:xfrm>
              <a:off x="411260" y="941603"/>
              <a:ext cx="8321484" cy="3971122"/>
              <a:chOff x="1538200" y="1020900"/>
              <a:chExt cx="6391800" cy="3346075"/>
            </a:xfrm>
          </p:grpSpPr>
          <p:pic>
            <p:nvPicPr>
              <p:cNvPr id="3118" name="Google Shape;3118;p28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119" name="Google Shape;3119;p28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1020900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120" name="Google Shape;3120;p28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15382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121" name="Google Shape;3121;p28"/>
              <p:cNvPicPr preferRelativeResize="0"/>
              <p:nvPr/>
            </p:nvPicPr>
            <p:blipFill rotWithShape="1">
              <a:blip r:embed="rId3">
                <a:alphaModFix/>
              </a:blip>
              <a:srcRect b="45465" l="0" r="0" t="0"/>
              <a:stretch/>
            </p:blipFill>
            <p:spPr>
              <a:xfrm>
                <a:off x="4561000" y="2529775"/>
                <a:ext cx="3369000" cy="1837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</p:grpSp>
        <p:sp>
          <p:nvSpPr>
            <p:cNvPr id="3122" name="Google Shape;3122;p28"/>
            <p:cNvSpPr/>
            <p:nvPr/>
          </p:nvSpPr>
          <p:spPr>
            <a:xfrm>
              <a:off x="4129338" y="3112963"/>
              <a:ext cx="259800" cy="2133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8"/>
            <p:cNvSpPr txBox="1"/>
            <p:nvPr/>
          </p:nvSpPr>
          <p:spPr>
            <a:xfrm>
              <a:off x="3786200" y="3387025"/>
              <a:ext cx="9603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</a:rPr>
                <a:t>터치</a:t>
              </a:r>
              <a:endParaRPr sz="1000">
                <a:solidFill>
                  <a:srgbClr val="D9D9D9"/>
                </a:solidFill>
              </a:endParaRPr>
            </a:p>
          </p:txBody>
        </p:sp>
      </p:grpSp>
      <p:sp>
        <p:nvSpPr>
          <p:cNvPr id="3124" name="Google Shape;3124;p28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3125" name="Google Shape;3125;p2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126" name="Google Shape;312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7" name="Google Shape;3127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8" name="Google Shape;3128;p2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129" name="Google Shape;3129;p2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130" name="Google Shape;3130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1" name="Google Shape;3131;p2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132" name="Google Shape;3132;p2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133" name="Google Shape;3133;p2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134" name="Google Shape;3134;p2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135" name="Google Shape;3135;p2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136" name="Google Shape;3136;p28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137" name="Google Shape;313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38" name="Google Shape;313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9" name="Google Shape;3139;p28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0" name="Google Shape;3140;p28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3141" name="Google Shape;3141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2" name="Google Shape;3142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3" name="Google Shape;3143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4" name="Google Shape;3144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5" name="Google Shape;3145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6" name="Google Shape;3146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7" name="Google Shape;3147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48" name="Google Shape;314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9" name="Google Shape;314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0" name="Google Shape;3150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1" name="Google Shape;3151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2" name="Google Shape;3152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5" name="Google Shape;3155;p28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3156" name="Google Shape;3156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7" name="Google Shape;3157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8" name="Google Shape;3158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9" name="Google Shape;3159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0" name="Google Shape;3160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1" name="Google Shape;3161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2" name="Google Shape;3162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63" name="Google Shape;3163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Google Shape;3164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6" name="Google Shape;3166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7" name="Google Shape;3167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8" name="Google Shape;3168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9" name="Google Shape;3169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0" name="Google Shape;3170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1" name="Google Shape;3171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2" name="Google Shape;3172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3" name="Google Shape;3173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4" name="Google Shape;3174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5" name="Google Shape;3175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3176" name="Google Shape;3176;p28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3177" name="Google Shape;3177;p28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178" name="Google Shape;3178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9" name="Google Shape;3179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0" name="Google Shape;3180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1" name="Google Shape;3181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2" name="Google Shape;3182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3" name="Google Shape;3183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4" name="Google Shape;3184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85" name="Google Shape;3185;p28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186" name="Google Shape;3186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7" name="Google Shape;3187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8" name="Google Shape;3188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9" name="Google Shape;3189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0" name="Google Shape;3190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1" name="Google Shape;3191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2" name="Google Shape;3192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93" name="Google Shape;3193;p28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3194" name="Google Shape;3194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5" name="Google Shape;3195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6" name="Google Shape;3196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7" name="Google Shape;3197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8" name="Google Shape;3198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9" name="Google Shape;3199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0" name="Google Shape;3200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01" name="Google Shape;3201;p28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3202" name="Google Shape;3202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3" name="Google Shape;3203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4" name="Google Shape;3204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5" name="Google Shape;3205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6" name="Google Shape;3206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7" name="Google Shape;3207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8" name="Google Shape;3208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209" name="Google Shape;3209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1" name="Google Shape;3211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2" name="Google Shape;3212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3" name="Google Shape;3213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4" name="Google Shape;3214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5" name="Google Shape;3215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6" name="Google Shape;3216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7" name="Google Shape;3217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8" name="Google Shape;3218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9" name="Google Shape;3219;p28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220" name="Google Shape;3220;p2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221" name="Google Shape;3221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2" name="Google Shape;3222;p2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223" name="Google Shape;3223;p28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224" name="Google Shape;3224;p28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225" name="Google Shape;3225;p2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226" name="Google Shape;3226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227" name="Google Shape;3227;p28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228" name="Google Shape;3228;p2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229" name="Google Shape;3229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230" name="Google Shape;3230;p28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231" name="Google Shape;3231;p2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232" name="Google Shape;3232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233" name="Google Shape;3233;p28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234" name="Google Shape;3234;p2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235" name="Google Shape;3235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236" name="Google Shape;3236;p28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237" name="Google Shape;3237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8" name="Google Shape;3238;p2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9" name="Google Shape;3239;p28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240" name="Google Shape;3240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1" name="Google Shape;3241;p2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2" name="Google Shape;3242;p28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243" name="Google Shape;3243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4" name="Google Shape;3244;p2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5" name="Google Shape;3245;p28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246" name="Google Shape;3246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7" name="Google Shape;3247;p28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8" name="Google Shape;3248;p28"/>
          <p:cNvSpPr/>
          <p:nvPr/>
        </p:nvSpPr>
        <p:spPr>
          <a:xfrm>
            <a:off x="2076650" y="1574250"/>
            <a:ext cx="4451400" cy="273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9" name="Google Shape;3249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44853" y="2693639"/>
            <a:ext cx="460825" cy="541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0" name="Google Shape;3250;p28"/>
          <p:cNvGrpSpPr/>
          <p:nvPr/>
        </p:nvGrpSpPr>
        <p:grpSpPr>
          <a:xfrm>
            <a:off x="3864188" y="2396138"/>
            <a:ext cx="848438" cy="618225"/>
            <a:chOff x="3879488" y="2396138"/>
            <a:chExt cx="848438" cy="618225"/>
          </a:xfrm>
        </p:grpSpPr>
        <p:pic>
          <p:nvPicPr>
            <p:cNvPr id="3251" name="Google Shape;3251;p2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2" name="Google Shape;3252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3" name="Google Shape;3253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25526" y="2178350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4" name="Google Shape;3254;p28"/>
          <p:cNvGrpSpPr/>
          <p:nvPr/>
        </p:nvGrpSpPr>
        <p:grpSpPr>
          <a:xfrm rot="5400000">
            <a:off x="4088421" y="2165622"/>
            <a:ext cx="856243" cy="567469"/>
            <a:chOff x="3879488" y="2396138"/>
            <a:chExt cx="848438" cy="618225"/>
          </a:xfrm>
        </p:grpSpPr>
        <p:pic>
          <p:nvPicPr>
            <p:cNvPr id="3255" name="Google Shape;3255;p2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6" name="Google Shape;3256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7" name="Google Shape;3257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35025" y="2162988"/>
            <a:ext cx="4608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8" name="Google Shape;3258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38713" y="2714325"/>
            <a:ext cx="647200" cy="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9" name="Google Shape;3259;p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51375" y="27219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0" name="Google Shape;3260;p28"/>
          <p:cNvGrpSpPr/>
          <p:nvPr/>
        </p:nvGrpSpPr>
        <p:grpSpPr>
          <a:xfrm>
            <a:off x="3930181" y="2813469"/>
            <a:ext cx="658150" cy="704850"/>
            <a:chOff x="3930181" y="2813469"/>
            <a:chExt cx="658150" cy="704850"/>
          </a:xfrm>
        </p:grpSpPr>
        <p:pic>
          <p:nvPicPr>
            <p:cNvPr id="3261" name="Google Shape;3261;p2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2" name="Google Shape;3262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3" name="Google Shape;3263;p28"/>
          <p:cNvGrpSpPr/>
          <p:nvPr/>
        </p:nvGrpSpPr>
        <p:grpSpPr>
          <a:xfrm>
            <a:off x="3900406" y="1896969"/>
            <a:ext cx="649887" cy="704850"/>
            <a:chOff x="3930181" y="2777169"/>
            <a:chExt cx="649887" cy="704850"/>
          </a:xfrm>
        </p:grpSpPr>
        <p:pic>
          <p:nvPicPr>
            <p:cNvPr id="3264" name="Google Shape;3264;p2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5" name="Google Shape;3265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6" name="Google Shape;3266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44000" y="2204238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7" name="Google Shape;3267;p28"/>
          <p:cNvGrpSpPr/>
          <p:nvPr/>
        </p:nvGrpSpPr>
        <p:grpSpPr>
          <a:xfrm>
            <a:off x="4406400" y="1890000"/>
            <a:ext cx="649887" cy="704850"/>
            <a:chOff x="3930181" y="2777169"/>
            <a:chExt cx="649887" cy="704850"/>
          </a:xfrm>
        </p:grpSpPr>
        <p:pic>
          <p:nvPicPr>
            <p:cNvPr id="3268" name="Google Shape;3268;p2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9" name="Google Shape;3269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70" name="Google Shape;3270;p28"/>
          <p:cNvPicPr preferRelativeResize="0"/>
          <p:nvPr/>
        </p:nvPicPr>
        <p:blipFill rotWithShape="1">
          <a:blip r:embed="rId10">
            <a:alphaModFix amt="77000"/>
          </a:blip>
          <a:srcRect b="0" l="81690" r="0" t="89058"/>
          <a:stretch/>
        </p:blipFill>
        <p:spPr>
          <a:xfrm>
            <a:off x="3866388" y="4271525"/>
            <a:ext cx="817725" cy="2709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1" name="Google Shape;3271;p2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66412" y="4271975"/>
            <a:ext cx="817725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2" name="Google Shape;3272;p28"/>
          <p:cNvSpPr txBox="1"/>
          <p:nvPr/>
        </p:nvSpPr>
        <p:spPr>
          <a:xfrm>
            <a:off x="3898800" y="4271525"/>
            <a:ext cx="75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전체 보기</a:t>
            </a:r>
            <a:endParaRPr b="1" sz="10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3273" name="Google Shape;3273;p28"/>
          <p:cNvGrpSpPr/>
          <p:nvPr/>
        </p:nvGrpSpPr>
        <p:grpSpPr>
          <a:xfrm>
            <a:off x="1682893" y="1582364"/>
            <a:ext cx="388804" cy="324016"/>
            <a:chOff x="727859" y="2564213"/>
            <a:chExt cx="450578" cy="388275"/>
          </a:xfrm>
        </p:grpSpPr>
        <p:pic>
          <p:nvPicPr>
            <p:cNvPr id="3274" name="Google Shape;3274;p28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5" name="Google Shape;3275;p28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6" name="Google Shape;3276;p28"/>
          <p:cNvGrpSpPr/>
          <p:nvPr/>
        </p:nvGrpSpPr>
        <p:grpSpPr>
          <a:xfrm>
            <a:off x="1751309" y="1836000"/>
            <a:ext cx="460804" cy="359997"/>
            <a:chOff x="1023350" y="2410275"/>
            <a:chExt cx="387425" cy="322925"/>
          </a:xfrm>
        </p:grpSpPr>
        <p:pic>
          <p:nvPicPr>
            <p:cNvPr id="3277" name="Google Shape;3277;p28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8" name="Google Shape;3278;p28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79" name="Google Shape;3279;p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29600" y="22156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0" name="Google Shape;3280;p28"/>
          <p:cNvGrpSpPr/>
          <p:nvPr/>
        </p:nvGrpSpPr>
        <p:grpSpPr>
          <a:xfrm>
            <a:off x="4436356" y="2312644"/>
            <a:ext cx="658150" cy="704850"/>
            <a:chOff x="3930181" y="2813469"/>
            <a:chExt cx="658150" cy="704850"/>
          </a:xfrm>
        </p:grpSpPr>
        <p:pic>
          <p:nvPicPr>
            <p:cNvPr id="3281" name="Google Shape;3281;p2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2" name="Google Shape;3282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3" name="Google Shape;3283;p28"/>
          <p:cNvGrpSpPr/>
          <p:nvPr/>
        </p:nvGrpSpPr>
        <p:grpSpPr>
          <a:xfrm>
            <a:off x="3758000" y="2714326"/>
            <a:ext cx="1034537" cy="824680"/>
            <a:chOff x="3359575" y="3726089"/>
            <a:chExt cx="1034537" cy="824680"/>
          </a:xfrm>
        </p:grpSpPr>
        <p:pic>
          <p:nvPicPr>
            <p:cNvPr id="3284" name="Google Shape;3284;p28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3653053" y="3726089"/>
              <a:ext cx="460825" cy="541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5" name="Google Shape;3285;p28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3746913" y="3746775"/>
              <a:ext cx="647200" cy="5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6" name="Google Shape;3286;p28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3359575" y="3754350"/>
              <a:ext cx="647200" cy="485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87" name="Google Shape;3287;p28"/>
            <p:cNvGrpSpPr/>
            <p:nvPr/>
          </p:nvGrpSpPr>
          <p:grpSpPr>
            <a:xfrm>
              <a:off x="3538381" y="3845919"/>
              <a:ext cx="658150" cy="704850"/>
              <a:chOff x="3930181" y="2813469"/>
              <a:chExt cx="658150" cy="704850"/>
            </a:xfrm>
          </p:grpSpPr>
          <p:pic>
            <p:nvPicPr>
              <p:cNvPr id="3288" name="Google Shape;3288;p28"/>
              <p:cNvPicPr preferRelativeResize="0"/>
              <p:nvPr/>
            </p:nvPicPr>
            <p:blipFill>
              <a:blip r:embed="rId32">
                <a:alphaModFix/>
              </a:blip>
              <a:stretch>
                <a:fillRect/>
              </a:stretch>
            </p:blipFill>
            <p:spPr>
              <a:xfrm>
                <a:off x="3930181" y="2813469"/>
                <a:ext cx="618225" cy="65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9" name="Google Shape;3289;p28"/>
              <p:cNvPicPr preferRelativeResize="0"/>
              <p:nvPr/>
            </p:nvPicPr>
            <p:blipFill>
              <a:blip r:embed="rId33">
                <a:alphaModFix/>
              </a:blip>
              <a:stretch>
                <a:fillRect/>
              </a:stretch>
            </p:blipFill>
            <p:spPr>
              <a:xfrm>
                <a:off x="4102306" y="2813469"/>
                <a:ext cx="486025" cy="704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290" name="Google Shape;3290;p28"/>
          <p:cNvGrpSpPr/>
          <p:nvPr/>
        </p:nvGrpSpPr>
        <p:grpSpPr>
          <a:xfrm>
            <a:off x="3864463" y="2370950"/>
            <a:ext cx="848438" cy="618225"/>
            <a:chOff x="3879488" y="2396138"/>
            <a:chExt cx="848438" cy="618225"/>
          </a:xfrm>
        </p:grpSpPr>
        <p:pic>
          <p:nvPicPr>
            <p:cNvPr id="3291" name="Google Shape;3291;p28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2" name="Google Shape;3292;p28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93" name="Google Shape;3293;p28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025801" y="2153163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4" name="Google Shape;3294;p28"/>
          <p:cNvGrpSpPr/>
          <p:nvPr/>
        </p:nvGrpSpPr>
        <p:grpSpPr>
          <a:xfrm rot="5400000">
            <a:off x="4088696" y="2140435"/>
            <a:ext cx="856243" cy="567469"/>
            <a:chOff x="3879488" y="2396138"/>
            <a:chExt cx="848438" cy="618225"/>
          </a:xfrm>
        </p:grpSpPr>
        <p:pic>
          <p:nvPicPr>
            <p:cNvPr id="3295" name="Google Shape;3295;p28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6" name="Google Shape;3296;p28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97" name="Google Shape;3297;p28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35300" y="2137801"/>
            <a:ext cx="460825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8" name="Google Shape;3298;p28"/>
          <p:cNvGrpSpPr/>
          <p:nvPr/>
        </p:nvGrpSpPr>
        <p:grpSpPr>
          <a:xfrm>
            <a:off x="3900681" y="1871781"/>
            <a:ext cx="649887" cy="704850"/>
            <a:chOff x="3930181" y="2777169"/>
            <a:chExt cx="649887" cy="704850"/>
          </a:xfrm>
        </p:grpSpPr>
        <p:pic>
          <p:nvPicPr>
            <p:cNvPr id="3299" name="Google Shape;3299;p28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0" name="Google Shape;3300;p28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01" name="Google Shape;3301;p28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644275" y="2179050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2" name="Google Shape;3302;p28"/>
          <p:cNvGrpSpPr/>
          <p:nvPr/>
        </p:nvGrpSpPr>
        <p:grpSpPr>
          <a:xfrm>
            <a:off x="4440488" y="1871763"/>
            <a:ext cx="649887" cy="704850"/>
            <a:chOff x="3930181" y="2777169"/>
            <a:chExt cx="649887" cy="704850"/>
          </a:xfrm>
        </p:grpSpPr>
        <p:pic>
          <p:nvPicPr>
            <p:cNvPr id="3303" name="Google Shape;3303;p28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4" name="Google Shape;3304;p28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5" name="Google Shape;3305;p28"/>
          <p:cNvGrpSpPr/>
          <p:nvPr/>
        </p:nvGrpSpPr>
        <p:grpSpPr>
          <a:xfrm>
            <a:off x="5522800" y="3914107"/>
            <a:ext cx="896012" cy="309997"/>
            <a:chOff x="5529912" y="3616207"/>
            <a:chExt cx="896012" cy="309997"/>
          </a:xfrm>
        </p:grpSpPr>
        <p:grpSp>
          <p:nvGrpSpPr>
            <p:cNvPr id="3306" name="Google Shape;3306;p28"/>
            <p:cNvGrpSpPr/>
            <p:nvPr/>
          </p:nvGrpSpPr>
          <p:grpSpPr>
            <a:xfrm>
              <a:off x="5529912" y="3616207"/>
              <a:ext cx="317913" cy="309997"/>
              <a:chOff x="3359575" y="3726089"/>
              <a:chExt cx="1034537" cy="824680"/>
            </a:xfrm>
          </p:grpSpPr>
          <p:pic>
            <p:nvPicPr>
              <p:cNvPr id="3307" name="Google Shape;3307;p28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3653053" y="372608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8" name="Google Shape;3308;p28"/>
              <p:cNvPicPr preferRelativeResize="0"/>
              <p:nvPr/>
            </p:nvPicPr>
            <p:blipFill>
              <a:blip r:embed="rId30">
                <a:alphaModFix/>
              </a:blip>
              <a:stretch>
                <a:fillRect/>
              </a:stretch>
            </p:blipFill>
            <p:spPr>
              <a:xfrm>
                <a:off x="3746913" y="374677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9" name="Google Shape;3309;p28"/>
              <p:cNvPicPr preferRelativeResize="0"/>
              <p:nvPr/>
            </p:nvPicPr>
            <p:blipFill>
              <a:blip r:embed="rId31">
                <a:alphaModFix/>
              </a:blip>
              <a:stretch>
                <a:fillRect/>
              </a:stretch>
            </p:blipFill>
            <p:spPr>
              <a:xfrm>
                <a:off x="3359575" y="375435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10" name="Google Shape;3310;p28"/>
              <p:cNvGrpSpPr/>
              <p:nvPr/>
            </p:nvGrpSpPr>
            <p:grpSpPr>
              <a:xfrm>
                <a:off x="3538381" y="384591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3311" name="Google Shape;3311;p28"/>
                <p:cNvPicPr preferRelativeResize="0"/>
                <p:nvPr/>
              </p:nvPicPr>
              <p:blipFill>
                <a:blip r:embed="rId32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12" name="Google Shape;3312;p28"/>
                <p:cNvPicPr preferRelativeResize="0"/>
                <p:nvPr/>
              </p:nvPicPr>
              <p:blipFill>
                <a:blip r:embed="rId33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313" name="Google Shape;3313;p28"/>
            <p:cNvSpPr txBox="1"/>
            <p:nvPr/>
          </p:nvSpPr>
          <p:spPr>
            <a:xfrm>
              <a:off x="5767724" y="3641232"/>
              <a:ext cx="658200" cy="1578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현재 위치</a:t>
              </a:r>
              <a:endParaRPr b="1" sz="8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314" name="Google Shape;3314;p28"/>
          <p:cNvSpPr/>
          <p:nvPr/>
        </p:nvSpPr>
        <p:spPr>
          <a:xfrm rot="-2700000">
            <a:off x="2303714" y="2860616"/>
            <a:ext cx="214678" cy="19643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28"/>
          <p:cNvSpPr/>
          <p:nvPr/>
        </p:nvSpPr>
        <p:spPr>
          <a:xfrm rot="8096626">
            <a:off x="6139267" y="2899784"/>
            <a:ext cx="216163" cy="198131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28"/>
          <p:cNvSpPr/>
          <p:nvPr/>
        </p:nvSpPr>
        <p:spPr>
          <a:xfrm rot="2444938">
            <a:off x="4168871" y="1752329"/>
            <a:ext cx="214632" cy="19654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28"/>
          <p:cNvSpPr/>
          <p:nvPr/>
        </p:nvSpPr>
        <p:spPr>
          <a:xfrm rot="-8361838">
            <a:off x="4168700" y="3908936"/>
            <a:ext cx="214664" cy="195953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8" name="Google Shape;3318;p28"/>
          <p:cNvGrpSpPr/>
          <p:nvPr/>
        </p:nvGrpSpPr>
        <p:grpSpPr>
          <a:xfrm>
            <a:off x="3128838" y="2278730"/>
            <a:ext cx="960300" cy="269100"/>
            <a:chOff x="3820513" y="3312342"/>
            <a:chExt cx="960300" cy="269100"/>
          </a:xfrm>
        </p:grpSpPr>
        <p:sp>
          <p:nvSpPr>
            <p:cNvPr id="3319" name="Google Shape;3319;p28"/>
            <p:cNvSpPr/>
            <p:nvPr/>
          </p:nvSpPr>
          <p:spPr>
            <a:xfrm rot="5245108">
              <a:off x="4521141" y="3340284"/>
              <a:ext cx="259764" cy="213216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8"/>
            <p:cNvSpPr txBox="1"/>
            <p:nvPr/>
          </p:nvSpPr>
          <p:spPr>
            <a:xfrm>
              <a:off x="3820513" y="3337963"/>
              <a:ext cx="9603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</a:rPr>
                <a:t>터치</a:t>
              </a:r>
              <a:endParaRPr sz="1000">
                <a:solidFill>
                  <a:srgbClr val="D9D9D9"/>
                </a:solidFill>
              </a:endParaRPr>
            </a:p>
          </p:txBody>
        </p:sp>
      </p:grpSp>
      <p:sp>
        <p:nvSpPr>
          <p:cNvPr id="3321" name="Google Shape;3321;p28"/>
          <p:cNvSpPr txBox="1"/>
          <p:nvPr/>
        </p:nvSpPr>
        <p:spPr>
          <a:xfrm>
            <a:off x="3517500" y="1865188"/>
            <a:ext cx="1483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sz="1200"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3322" name="Google Shape;3322;p28"/>
          <p:cNvGrpSpPr/>
          <p:nvPr/>
        </p:nvGrpSpPr>
        <p:grpSpPr>
          <a:xfrm>
            <a:off x="4033400" y="2715458"/>
            <a:ext cx="483702" cy="513531"/>
            <a:chOff x="5151450" y="984750"/>
            <a:chExt cx="495850" cy="502575"/>
          </a:xfrm>
        </p:grpSpPr>
        <p:sp>
          <p:nvSpPr>
            <p:cNvPr id="3323" name="Google Shape;3323;p28"/>
            <p:cNvSpPr/>
            <p:nvPr/>
          </p:nvSpPr>
          <p:spPr>
            <a:xfrm>
              <a:off x="515145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8"/>
            <p:cNvSpPr/>
            <p:nvPr/>
          </p:nvSpPr>
          <p:spPr>
            <a:xfrm rot="5400000">
              <a:off x="543280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8"/>
            <p:cNvSpPr/>
            <p:nvPr/>
          </p:nvSpPr>
          <p:spPr>
            <a:xfrm rot="-5400000">
              <a:off x="515145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8"/>
            <p:cNvSpPr/>
            <p:nvPr/>
          </p:nvSpPr>
          <p:spPr>
            <a:xfrm rot="10800000">
              <a:off x="543280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29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3332" name="Google Shape;3332;p29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3333" name="Google Shape;3333;p2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334" name="Google Shape;3334;p2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335" name="Google Shape;3335;p2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336" name="Google Shape;3336;p2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3337" name="Google Shape;3337;p29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338" name="Google Shape;3338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0" name="Google Shape;3340;p2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341" name="Google Shape;3341;p29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342" name="Google Shape;3342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3" name="Google Shape;3343;p2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344" name="Google Shape;3344;p29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345" name="Google Shape;3345;p2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346" name="Google Shape;3346;p29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347" name="Google Shape;3347;p2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348" name="Google Shape;3348;p29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349" name="Google Shape;3349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0" name="Google Shape;3350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1" name="Google Shape;3351;p29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2" name="Google Shape;3352;p29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3353" name="Google Shape;3353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4" name="Google Shape;3354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5" name="Google Shape;3355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6" name="Google Shape;3356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7" name="Google Shape;3357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8" name="Google Shape;3358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9" name="Google Shape;3359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0" name="Google Shape;3360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1" name="Google Shape;3361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2" name="Google Shape;3362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3" name="Google Shape;3363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4" name="Google Shape;3364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5" name="Google Shape;3365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6" name="Google Shape;3366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7" name="Google Shape;3367;p29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3368" name="Google Shape;3368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9" name="Google Shape;3369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0" name="Google Shape;3370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1" name="Google Shape;3371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2" name="Google Shape;3372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3" name="Google Shape;3373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4" name="Google Shape;3374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5" name="Google Shape;3375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6" name="Google Shape;3376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7" name="Google Shape;3377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8" name="Google Shape;3378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9" name="Google Shape;3379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0" name="Google Shape;3380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1" name="Google Shape;3381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2" name="Google Shape;3382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3" name="Google Shape;3383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4" name="Google Shape;3384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5" name="Google Shape;3385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6" name="Google Shape;3386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7" name="Google Shape;3387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3388" name="Google Shape;3388;p29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3389" name="Google Shape;3389;p29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390" name="Google Shape;3390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1" name="Google Shape;3391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2" name="Google Shape;3392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3" name="Google Shape;3393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4" name="Google Shape;339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5" name="Google Shape;3395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6" name="Google Shape;3396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97" name="Google Shape;3397;p29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398" name="Google Shape;3398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99" name="Google Shape;3399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0" name="Google Shape;3400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1" name="Google Shape;3401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2" name="Google Shape;3402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3" name="Google Shape;3403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4" name="Google Shape;3404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05" name="Google Shape;3405;p29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3406" name="Google Shape;3406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7" name="Google Shape;3407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8" name="Google Shape;3408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9" name="Google Shape;3409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0" name="Google Shape;3410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1" name="Google Shape;3411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2" name="Google Shape;3412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13" name="Google Shape;3413;p29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3414" name="Google Shape;3414;p2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5" name="Google Shape;3415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6" name="Google Shape;3416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7" name="Google Shape;3417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8" name="Google Shape;3418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9" name="Google Shape;3419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0" name="Google Shape;3420;p2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421" name="Google Shape;3421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2" name="Google Shape;3422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3" name="Google Shape;3423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4" name="Google Shape;3424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6" name="Google Shape;3426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7" name="Google Shape;3427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8" name="Google Shape;3428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9" name="Google Shape;3429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0" name="Google Shape;3430;p2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1" name="Google Shape;3431;p29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432" name="Google Shape;3432;p29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433" name="Google Shape;3433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4" name="Google Shape;3434;p29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435" name="Google Shape;3435;p29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436" name="Google Shape;3436;p29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437" name="Google Shape;3437;p2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438" name="Google Shape;3438;p2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439" name="Google Shape;3439;p29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440" name="Google Shape;3440;p2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441" name="Google Shape;3441;p2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442" name="Google Shape;3442;p29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443" name="Google Shape;3443;p2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444" name="Google Shape;3444;p2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445" name="Google Shape;3445;p29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446" name="Google Shape;3446;p2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447" name="Google Shape;3447;p2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448" name="Google Shape;3448;p29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449" name="Google Shape;3449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0" name="Google Shape;3450;p2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1" name="Google Shape;3451;p29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452" name="Google Shape;3452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3" name="Google Shape;3453;p2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4" name="Google Shape;3454;p29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455" name="Google Shape;3455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6" name="Google Shape;3456;p2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7" name="Google Shape;3457;p29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458" name="Google Shape;3458;p2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9" name="Google Shape;3459;p2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0" name="Google Shape;3460;p29"/>
          <p:cNvSpPr/>
          <p:nvPr/>
        </p:nvSpPr>
        <p:spPr>
          <a:xfrm>
            <a:off x="2076650" y="1574250"/>
            <a:ext cx="4451400" cy="273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1" name="Google Shape;3461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44853" y="2693639"/>
            <a:ext cx="460825" cy="541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2" name="Google Shape;3462;p29"/>
          <p:cNvGrpSpPr/>
          <p:nvPr/>
        </p:nvGrpSpPr>
        <p:grpSpPr>
          <a:xfrm>
            <a:off x="3864188" y="2396138"/>
            <a:ext cx="848438" cy="618225"/>
            <a:chOff x="3879488" y="2396138"/>
            <a:chExt cx="848438" cy="618225"/>
          </a:xfrm>
        </p:grpSpPr>
        <p:pic>
          <p:nvPicPr>
            <p:cNvPr id="3463" name="Google Shape;3463;p2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4" name="Google Shape;3464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5" name="Google Shape;3465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25526" y="2178350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6" name="Google Shape;3466;p29"/>
          <p:cNvGrpSpPr/>
          <p:nvPr/>
        </p:nvGrpSpPr>
        <p:grpSpPr>
          <a:xfrm rot="5400000">
            <a:off x="4088421" y="2165622"/>
            <a:ext cx="856243" cy="567469"/>
            <a:chOff x="3879488" y="2396138"/>
            <a:chExt cx="848438" cy="618225"/>
          </a:xfrm>
        </p:grpSpPr>
        <p:pic>
          <p:nvPicPr>
            <p:cNvPr id="3467" name="Google Shape;3467;p2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8" name="Google Shape;3468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9" name="Google Shape;3469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35025" y="2162988"/>
            <a:ext cx="4608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0" name="Google Shape;3470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38713" y="2714325"/>
            <a:ext cx="647200" cy="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1" name="Google Shape;3471;p2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51375" y="27219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2" name="Google Shape;3472;p29"/>
          <p:cNvGrpSpPr/>
          <p:nvPr/>
        </p:nvGrpSpPr>
        <p:grpSpPr>
          <a:xfrm>
            <a:off x="3930181" y="2813469"/>
            <a:ext cx="658150" cy="704850"/>
            <a:chOff x="3930181" y="2813469"/>
            <a:chExt cx="658150" cy="704850"/>
          </a:xfrm>
        </p:grpSpPr>
        <p:pic>
          <p:nvPicPr>
            <p:cNvPr id="3473" name="Google Shape;3473;p2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4" name="Google Shape;3474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5" name="Google Shape;3475;p29"/>
          <p:cNvGrpSpPr/>
          <p:nvPr/>
        </p:nvGrpSpPr>
        <p:grpSpPr>
          <a:xfrm>
            <a:off x="3900406" y="1896969"/>
            <a:ext cx="649887" cy="704850"/>
            <a:chOff x="3930181" y="2777169"/>
            <a:chExt cx="649887" cy="704850"/>
          </a:xfrm>
        </p:grpSpPr>
        <p:pic>
          <p:nvPicPr>
            <p:cNvPr id="3476" name="Google Shape;3476;p2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7" name="Google Shape;3477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8" name="Google Shape;3478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44000" y="2204238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9" name="Google Shape;3479;p29"/>
          <p:cNvGrpSpPr/>
          <p:nvPr/>
        </p:nvGrpSpPr>
        <p:grpSpPr>
          <a:xfrm>
            <a:off x="4406400" y="1890000"/>
            <a:ext cx="649887" cy="704850"/>
            <a:chOff x="3930181" y="2777169"/>
            <a:chExt cx="649887" cy="704850"/>
          </a:xfrm>
        </p:grpSpPr>
        <p:pic>
          <p:nvPicPr>
            <p:cNvPr id="3480" name="Google Shape;3480;p2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1" name="Google Shape;3481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2" name="Google Shape;3482;p29"/>
          <p:cNvPicPr preferRelativeResize="0"/>
          <p:nvPr/>
        </p:nvPicPr>
        <p:blipFill rotWithShape="1">
          <a:blip r:embed="rId10">
            <a:alphaModFix amt="77000"/>
          </a:blip>
          <a:srcRect b="0" l="81690" r="0" t="89058"/>
          <a:stretch/>
        </p:blipFill>
        <p:spPr>
          <a:xfrm>
            <a:off x="3866388" y="4271525"/>
            <a:ext cx="817725" cy="2709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3" name="Google Shape;3483;p2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66412" y="4271975"/>
            <a:ext cx="817725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4" name="Google Shape;3484;p29"/>
          <p:cNvSpPr txBox="1"/>
          <p:nvPr/>
        </p:nvSpPr>
        <p:spPr>
          <a:xfrm>
            <a:off x="3898800" y="4271525"/>
            <a:ext cx="75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전체 보기</a:t>
            </a:r>
            <a:endParaRPr b="1" sz="10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3485" name="Google Shape;3485;p29"/>
          <p:cNvGrpSpPr/>
          <p:nvPr/>
        </p:nvGrpSpPr>
        <p:grpSpPr>
          <a:xfrm>
            <a:off x="1682893" y="1582364"/>
            <a:ext cx="388804" cy="324016"/>
            <a:chOff x="727859" y="2564213"/>
            <a:chExt cx="450578" cy="388275"/>
          </a:xfrm>
        </p:grpSpPr>
        <p:pic>
          <p:nvPicPr>
            <p:cNvPr id="3486" name="Google Shape;3486;p29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7" name="Google Shape;3487;p29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8" name="Google Shape;3488;p29"/>
          <p:cNvGrpSpPr/>
          <p:nvPr/>
        </p:nvGrpSpPr>
        <p:grpSpPr>
          <a:xfrm>
            <a:off x="1751309" y="1836000"/>
            <a:ext cx="460804" cy="359997"/>
            <a:chOff x="1023350" y="2410275"/>
            <a:chExt cx="387425" cy="322925"/>
          </a:xfrm>
        </p:grpSpPr>
        <p:pic>
          <p:nvPicPr>
            <p:cNvPr id="3489" name="Google Shape;3489;p29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0" name="Google Shape;3490;p29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91" name="Google Shape;3491;p2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29600" y="22156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2" name="Google Shape;3492;p29"/>
          <p:cNvGrpSpPr/>
          <p:nvPr/>
        </p:nvGrpSpPr>
        <p:grpSpPr>
          <a:xfrm>
            <a:off x="4436356" y="2312644"/>
            <a:ext cx="658150" cy="704850"/>
            <a:chOff x="3930181" y="2813469"/>
            <a:chExt cx="658150" cy="704850"/>
          </a:xfrm>
        </p:grpSpPr>
        <p:pic>
          <p:nvPicPr>
            <p:cNvPr id="3493" name="Google Shape;3493;p2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4" name="Google Shape;3494;p2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5" name="Google Shape;3495;p29"/>
          <p:cNvGrpSpPr/>
          <p:nvPr/>
        </p:nvGrpSpPr>
        <p:grpSpPr>
          <a:xfrm>
            <a:off x="3758000" y="2714326"/>
            <a:ext cx="1034537" cy="824680"/>
            <a:chOff x="3359575" y="3726089"/>
            <a:chExt cx="1034537" cy="824680"/>
          </a:xfrm>
        </p:grpSpPr>
        <p:pic>
          <p:nvPicPr>
            <p:cNvPr id="3496" name="Google Shape;3496;p29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3653053" y="3726089"/>
              <a:ext cx="460825" cy="541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7" name="Google Shape;3497;p29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3746913" y="3746775"/>
              <a:ext cx="647200" cy="5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8" name="Google Shape;3498;p29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3359575" y="3754350"/>
              <a:ext cx="647200" cy="485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99" name="Google Shape;3499;p29"/>
            <p:cNvGrpSpPr/>
            <p:nvPr/>
          </p:nvGrpSpPr>
          <p:grpSpPr>
            <a:xfrm>
              <a:off x="3538381" y="3845919"/>
              <a:ext cx="658150" cy="704850"/>
              <a:chOff x="3930181" y="2813469"/>
              <a:chExt cx="658150" cy="704850"/>
            </a:xfrm>
          </p:grpSpPr>
          <p:pic>
            <p:nvPicPr>
              <p:cNvPr id="3500" name="Google Shape;3500;p29"/>
              <p:cNvPicPr preferRelativeResize="0"/>
              <p:nvPr/>
            </p:nvPicPr>
            <p:blipFill>
              <a:blip r:embed="rId32">
                <a:alphaModFix/>
              </a:blip>
              <a:stretch>
                <a:fillRect/>
              </a:stretch>
            </p:blipFill>
            <p:spPr>
              <a:xfrm>
                <a:off x="3930181" y="2813469"/>
                <a:ext cx="618225" cy="65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01" name="Google Shape;3501;p29"/>
              <p:cNvPicPr preferRelativeResize="0"/>
              <p:nvPr/>
            </p:nvPicPr>
            <p:blipFill>
              <a:blip r:embed="rId33">
                <a:alphaModFix/>
              </a:blip>
              <a:stretch>
                <a:fillRect/>
              </a:stretch>
            </p:blipFill>
            <p:spPr>
              <a:xfrm>
                <a:off x="4102306" y="2813469"/>
                <a:ext cx="486025" cy="704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02" name="Google Shape;3502;p29"/>
          <p:cNvGrpSpPr/>
          <p:nvPr/>
        </p:nvGrpSpPr>
        <p:grpSpPr>
          <a:xfrm>
            <a:off x="3864463" y="2370950"/>
            <a:ext cx="848438" cy="618225"/>
            <a:chOff x="3879488" y="2396138"/>
            <a:chExt cx="848438" cy="618225"/>
          </a:xfrm>
        </p:grpSpPr>
        <p:pic>
          <p:nvPicPr>
            <p:cNvPr id="3503" name="Google Shape;3503;p29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4" name="Google Shape;3504;p29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05" name="Google Shape;3505;p2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025801" y="2153163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6" name="Google Shape;3506;p29"/>
          <p:cNvGrpSpPr/>
          <p:nvPr/>
        </p:nvGrpSpPr>
        <p:grpSpPr>
          <a:xfrm rot="5400000">
            <a:off x="4088696" y="2140435"/>
            <a:ext cx="856243" cy="567469"/>
            <a:chOff x="3879488" y="2396138"/>
            <a:chExt cx="848438" cy="618225"/>
          </a:xfrm>
        </p:grpSpPr>
        <p:pic>
          <p:nvPicPr>
            <p:cNvPr id="3507" name="Google Shape;3507;p29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8" name="Google Shape;3508;p29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09" name="Google Shape;3509;p2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35300" y="2137801"/>
            <a:ext cx="460825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0" name="Google Shape;3510;p29"/>
          <p:cNvGrpSpPr/>
          <p:nvPr/>
        </p:nvGrpSpPr>
        <p:grpSpPr>
          <a:xfrm>
            <a:off x="3900681" y="1871781"/>
            <a:ext cx="649887" cy="704850"/>
            <a:chOff x="3930181" y="2777169"/>
            <a:chExt cx="649887" cy="704850"/>
          </a:xfrm>
        </p:grpSpPr>
        <p:pic>
          <p:nvPicPr>
            <p:cNvPr id="3511" name="Google Shape;3511;p29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2" name="Google Shape;3512;p29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13" name="Google Shape;3513;p2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644275" y="2179050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4" name="Google Shape;3514;p29"/>
          <p:cNvGrpSpPr/>
          <p:nvPr/>
        </p:nvGrpSpPr>
        <p:grpSpPr>
          <a:xfrm>
            <a:off x="4440488" y="1871763"/>
            <a:ext cx="649887" cy="704850"/>
            <a:chOff x="3930181" y="2777169"/>
            <a:chExt cx="649887" cy="704850"/>
          </a:xfrm>
        </p:grpSpPr>
        <p:pic>
          <p:nvPicPr>
            <p:cNvPr id="3515" name="Google Shape;3515;p29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6" name="Google Shape;3516;p29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7" name="Google Shape;3517;p29"/>
          <p:cNvGrpSpPr/>
          <p:nvPr/>
        </p:nvGrpSpPr>
        <p:grpSpPr>
          <a:xfrm>
            <a:off x="5522800" y="3914107"/>
            <a:ext cx="896012" cy="309997"/>
            <a:chOff x="5529912" y="3616207"/>
            <a:chExt cx="896012" cy="309997"/>
          </a:xfrm>
        </p:grpSpPr>
        <p:grpSp>
          <p:nvGrpSpPr>
            <p:cNvPr id="3518" name="Google Shape;3518;p29"/>
            <p:cNvGrpSpPr/>
            <p:nvPr/>
          </p:nvGrpSpPr>
          <p:grpSpPr>
            <a:xfrm>
              <a:off x="5529912" y="3616207"/>
              <a:ext cx="317913" cy="309997"/>
              <a:chOff x="3359575" y="3726089"/>
              <a:chExt cx="1034537" cy="824680"/>
            </a:xfrm>
          </p:grpSpPr>
          <p:pic>
            <p:nvPicPr>
              <p:cNvPr id="3519" name="Google Shape;3519;p29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3653053" y="372608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20" name="Google Shape;3520;p29"/>
              <p:cNvPicPr preferRelativeResize="0"/>
              <p:nvPr/>
            </p:nvPicPr>
            <p:blipFill>
              <a:blip r:embed="rId30">
                <a:alphaModFix/>
              </a:blip>
              <a:stretch>
                <a:fillRect/>
              </a:stretch>
            </p:blipFill>
            <p:spPr>
              <a:xfrm>
                <a:off x="3746913" y="374677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21" name="Google Shape;3521;p29"/>
              <p:cNvPicPr preferRelativeResize="0"/>
              <p:nvPr/>
            </p:nvPicPr>
            <p:blipFill>
              <a:blip r:embed="rId31">
                <a:alphaModFix/>
              </a:blip>
              <a:stretch>
                <a:fillRect/>
              </a:stretch>
            </p:blipFill>
            <p:spPr>
              <a:xfrm>
                <a:off x="3359575" y="375435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22" name="Google Shape;3522;p29"/>
              <p:cNvGrpSpPr/>
              <p:nvPr/>
            </p:nvGrpSpPr>
            <p:grpSpPr>
              <a:xfrm>
                <a:off x="3538381" y="384591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3523" name="Google Shape;3523;p29"/>
                <p:cNvPicPr preferRelativeResize="0"/>
                <p:nvPr/>
              </p:nvPicPr>
              <p:blipFill>
                <a:blip r:embed="rId32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24" name="Google Shape;3524;p29"/>
                <p:cNvPicPr preferRelativeResize="0"/>
                <p:nvPr/>
              </p:nvPicPr>
              <p:blipFill>
                <a:blip r:embed="rId33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525" name="Google Shape;3525;p29"/>
            <p:cNvSpPr txBox="1"/>
            <p:nvPr/>
          </p:nvSpPr>
          <p:spPr>
            <a:xfrm>
              <a:off x="5767724" y="3641232"/>
              <a:ext cx="658200" cy="1578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현재 위치</a:t>
              </a:r>
              <a:endParaRPr b="1" sz="8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526" name="Google Shape;3526;p29"/>
          <p:cNvSpPr/>
          <p:nvPr/>
        </p:nvSpPr>
        <p:spPr>
          <a:xfrm rot="-2700000">
            <a:off x="2303714" y="2860616"/>
            <a:ext cx="214678" cy="19643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29"/>
          <p:cNvSpPr/>
          <p:nvPr/>
        </p:nvSpPr>
        <p:spPr>
          <a:xfrm rot="8096626">
            <a:off x="6139267" y="2899784"/>
            <a:ext cx="216163" cy="198131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29"/>
          <p:cNvSpPr/>
          <p:nvPr/>
        </p:nvSpPr>
        <p:spPr>
          <a:xfrm rot="2444938">
            <a:off x="4168871" y="1752329"/>
            <a:ext cx="214632" cy="19654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29"/>
          <p:cNvSpPr/>
          <p:nvPr/>
        </p:nvSpPr>
        <p:spPr>
          <a:xfrm rot="-8361838">
            <a:off x="4168700" y="3908936"/>
            <a:ext cx="214664" cy="195953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0" name="Google Shape;3530;p29"/>
          <p:cNvGrpSpPr/>
          <p:nvPr/>
        </p:nvGrpSpPr>
        <p:grpSpPr>
          <a:xfrm>
            <a:off x="4017788" y="2170633"/>
            <a:ext cx="483702" cy="513531"/>
            <a:chOff x="5151450" y="984750"/>
            <a:chExt cx="495850" cy="502575"/>
          </a:xfrm>
        </p:grpSpPr>
        <p:sp>
          <p:nvSpPr>
            <p:cNvPr id="3531" name="Google Shape;3531;p29"/>
            <p:cNvSpPr/>
            <p:nvPr/>
          </p:nvSpPr>
          <p:spPr>
            <a:xfrm>
              <a:off x="515145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9"/>
            <p:cNvSpPr/>
            <p:nvPr/>
          </p:nvSpPr>
          <p:spPr>
            <a:xfrm rot="5400000">
              <a:off x="543280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9"/>
            <p:cNvSpPr/>
            <p:nvPr/>
          </p:nvSpPr>
          <p:spPr>
            <a:xfrm rot="-5400000">
              <a:off x="515145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9"/>
            <p:cNvSpPr/>
            <p:nvPr/>
          </p:nvSpPr>
          <p:spPr>
            <a:xfrm rot="10800000">
              <a:off x="543280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5" name="Google Shape;3535;p29"/>
          <p:cNvSpPr txBox="1"/>
          <p:nvPr/>
        </p:nvSpPr>
        <p:spPr>
          <a:xfrm>
            <a:off x="3517500" y="1865188"/>
            <a:ext cx="1483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던전 룸 </a:t>
            </a:r>
            <a:r>
              <a:rPr lang="ko" sz="1200"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</a:t>
            </a:r>
            <a:endParaRPr sz="1200"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536" name="Google Shape;3536;p29"/>
          <p:cNvSpPr/>
          <p:nvPr/>
        </p:nvSpPr>
        <p:spPr>
          <a:xfrm>
            <a:off x="3857188" y="1778450"/>
            <a:ext cx="817800" cy="47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7" name="Google Shape;3537;p29"/>
          <p:cNvGrpSpPr/>
          <p:nvPr/>
        </p:nvGrpSpPr>
        <p:grpSpPr>
          <a:xfrm>
            <a:off x="2886688" y="2278730"/>
            <a:ext cx="1185010" cy="269100"/>
            <a:chOff x="3578363" y="3312342"/>
            <a:chExt cx="1185010" cy="269100"/>
          </a:xfrm>
        </p:grpSpPr>
        <p:sp>
          <p:nvSpPr>
            <p:cNvPr id="3538" name="Google Shape;3538;p29"/>
            <p:cNvSpPr/>
            <p:nvPr/>
          </p:nvSpPr>
          <p:spPr>
            <a:xfrm rot="5245108">
              <a:off x="4521141" y="3340284"/>
              <a:ext cx="259764" cy="213216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9"/>
            <p:cNvSpPr txBox="1"/>
            <p:nvPr/>
          </p:nvSpPr>
          <p:spPr>
            <a:xfrm>
              <a:off x="3578363" y="3348325"/>
              <a:ext cx="9603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</a:rPr>
                <a:t>한번 더 터치</a:t>
              </a:r>
              <a:endParaRPr sz="1000">
                <a:solidFill>
                  <a:srgbClr val="D9D9D9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3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30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3545" name="Google Shape;3545;p30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3546" name="Google Shape;3546;p3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547" name="Google Shape;3547;p3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548" name="Google Shape;3548;p3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549" name="Google Shape;3549;p3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3550" name="Google Shape;3550;p3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551" name="Google Shape;355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2" name="Google Shape;3552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53" name="Google Shape;3553;p3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554" name="Google Shape;3554;p30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555" name="Google Shape;355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6" name="Google Shape;3556;p3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557" name="Google Shape;3557;p30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558" name="Google Shape;3558;p3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559" name="Google Shape;3559;p30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560" name="Google Shape;3560;p3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561" name="Google Shape;3561;p30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562" name="Google Shape;3562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63" name="Google Shape;356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4" name="Google Shape;3564;p30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5" name="Google Shape;3565;p30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3566" name="Google Shape;3566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7" name="Google Shape;3567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8" name="Google Shape;3568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9" name="Google Shape;3569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0" name="Google Shape;3570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1" name="Google Shape;3571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2" name="Google Shape;3572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73" name="Google Shape;3573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4" name="Google Shape;3574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5" name="Google Shape;3575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8" name="Google Shape;3578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9" name="Google Shape;3579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0" name="Google Shape;3580;p30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3581" name="Google Shape;3581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2" name="Google Shape;3582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3" name="Google Shape;3583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4" name="Google Shape;3584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5" name="Google Shape;3585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6" name="Google Shape;3586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0" name="Google Shape;3590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1" name="Google Shape;3591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2" name="Google Shape;3592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3" name="Google Shape;3593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5" name="Google Shape;3595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6" name="Google Shape;3596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7" name="Google Shape;3597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9" name="Google Shape;3599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0" name="Google Shape;3600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3601" name="Google Shape;3601;p30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3602" name="Google Shape;3602;p30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603" name="Google Shape;3603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4" name="Google Shape;3604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5" name="Google Shape;3605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6" name="Google Shape;3606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7" name="Google Shape;3607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8" name="Google Shape;3608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9" name="Google Shape;3609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10" name="Google Shape;3610;p30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3611" name="Google Shape;3611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2" name="Google Shape;3612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3" name="Google Shape;3613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4" name="Google Shape;3614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5" name="Google Shape;3615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6" name="Google Shape;3616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17" name="Google Shape;3617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18" name="Google Shape;3618;p30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3619" name="Google Shape;3619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0" name="Google Shape;3620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1" name="Google Shape;3621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2" name="Google Shape;3622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3" name="Google Shape;3623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4" name="Google Shape;3624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5" name="Google Shape;3625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26" name="Google Shape;3626;p30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3627" name="Google Shape;3627;p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8" name="Google Shape;3628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9" name="Google Shape;3629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0" name="Google Shape;3630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1" name="Google Shape;3631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2" name="Google Shape;3632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3" name="Google Shape;3633;p3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634" name="Google Shape;3634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5" name="Google Shape;3635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6" name="Google Shape;3636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7" name="Google Shape;3637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8" name="Google Shape;3638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9" name="Google Shape;3639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0" name="Google Shape;3640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Google Shape;3643;p3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4" name="Google Shape;3644;p30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645" name="Google Shape;3645;p30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646" name="Google Shape;3646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7" name="Google Shape;3647;p3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648" name="Google Shape;3648;p30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649" name="Google Shape;3649;p30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650" name="Google Shape;3650;p3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651" name="Google Shape;3651;p3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652" name="Google Shape;3652;p30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653" name="Google Shape;3653;p3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654" name="Google Shape;3654;p3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655" name="Google Shape;3655;p30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656" name="Google Shape;3656;p3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657" name="Google Shape;3657;p3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658" name="Google Shape;3658;p30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659" name="Google Shape;3659;p3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660" name="Google Shape;3660;p3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661" name="Google Shape;3661;p30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662" name="Google Shape;3662;p3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3" name="Google Shape;3663;p3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4" name="Google Shape;3664;p30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665" name="Google Shape;3665;p3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6" name="Google Shape;3666;p3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7" name="Google Shape;3667;p30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668" name="Google Shape;3668;p3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9" name="Google Shape;3669;p3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0" name="Google Shape;3670;p30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671" name="Google Shape;3671;p3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2" name="Google Shape;3672;p3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3" name="Google Shape;3673;p30"/>
          <p:cNvSpPr/>
          <p:nvPr/>
        </p:nvSpPr>
        <p:spPr>
          <a:xfrm>
            <a:off x="2076650" y="1574250"/>
            <a:ext cx="4451400" cy="273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4" name="Google Shape;3674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44853" y="2693639"/>
            <a:ext cx="460825" cy="541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5" name="Google Shape;3675;p30"/>
          <p:cNvGrpSpPr/>
          <p:nvPr/>
        </p:nvGrpSpPr>
        <p:grpSpPr>
          <a:xfrm>
            <a:off x="3864188" y="2396138"/>
            <a:ext cx="848438" cy="618225"/>
            <a:chOff x="3879488" y="2396138"/>
            <a:chExt cx="848438" cy="618225"/>
          </a:xfrm>
        </p:grpSpPr>
        <p:pic>
          <p:nvPicPr>
            <p:cNvPr id="3676" name="Google Shape;3676;p3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7" name="Google Shape;3677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78" name="Google Shape;3678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25526" y="2178350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9" name="Google Shape;3679;p30"/>
          <p:cNvGrpSpPr/>
          <p:nvPr/>
        </p:nvGrpSpPr>
        <p:grpSpPr>
          <a:xfrm rot="5400000">
            <a:off x="4088421" y="2165622"/>
            <a:ext cx="856243" cy="567469"/>
            <a:chOff x="3879488" y="2396138"/>
            <a:chExt cx="848438" cy="618225"/>
          </a:xfrm>
        </p:grpSpPr>
        <p:pic>
          <p:nvPicPr>
            <p:cNvPr id="3680" name="Google Shape;3680;p3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1" name="Google Shape;3681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82" name="Google Shape;3682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35025" y="2162988"/>
            <a:ext cx="4608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3" name="Google Shape;3683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38713" y="2714325"/>
            <a:ext cx="647200" cy="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4" name="Google Shape;3684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51375" y="27219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5" name="Google Shape;3685;p30"/>
          <p:cNvGrpSpPr/>
          <p:nvPr/>
        </p:nvGrpSpPr>
        <p:grpSpPr>
          <a:xfrm>
            <a:off x="3930181" y="2813469"/>
            <a:ext cx="658150" cy="704850"/>
            <a:chOff x="3930181" y="2813469"/>
            <a:chExt cx="658150" cy="704850"/>
          </a:xfrm>
        </p:grpSpPr>
        <p:pic>
          <p:nvPicPr>
            <p:cNvPr id="3686" name="Google Shape;3686;p3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7" name="Google Shape;3687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8" name="Google Shape;3688;p30"/>
          <p:cNvGrpSpPr/>
          <p:nvPr/>
        </p:nvGrpSpPr>
        <p:grpSpPr>
          <a:xfrm>
            <a:off x="3900406" y="1896969"/>
            <a:ext cx="649887" cy="704850"/>
            <a:chOff x="3930181" y="2777169"/>
            <a:chExt cx="649887" cy="704850"/>
          </a:xfrm>
        </p:grpSpPr>
        <p:pic>
          <p:nvPicPr>
            <p:cNvPr id="3689" name="Google Shape;3689;p3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0" name="Google Shape;3690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1" name="Google Shape;3691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44000" y="2204238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2" name="Google Shape;3692;p30"/>
          <p:cNvGrpSpPr/>
          <p:nvPr/>
        </p:nvGrpSpPr>
        <p:grpSpPr>
          <a:xfrm>
            <a:off x="4406400" y="1890000"/>
            <a:ext cx="649887" cy="704850"/>
            <a:chOff x="3930181" y="2777169"/>
            <a:chExt cx="649887" cy="704850"/>
          </a:xfrm>
        </p:grpSpPr>
        <p:pic>
          <p:nvPicPr>
            <p:cNvPr id="3693" name="Google Shape;3693;p3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4" name="Google Shape;3694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5" name="Google Shape;3695;p30"/>
          <p:cNvPicPr preferRelativeResize="0"/>
          <p:nvPr/>
        </p:nvPicPr>
        <p:blipFill rotWithShape="1">
          <a:blip r:embed="rId10">
            <a:alphaModFix amt="77000"/>
          </a:blip>
          <a:srcRect b="0" l="81690" r="0" t="89058"/>
          <a:stretch/>
        </p:blipFill>
        <p:spPr>
          <a:xfrm>
            <a:off x="3866388" y="4271525"/>
            <a:ext cx="817725" cy="2709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96" name="Google Shape;3696;p3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66412" y="4271975"/>
            <a:ext cx="817725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7" name="Google Shape;3697;p30"/>
          <p:cNvSpPr txBox="1"/>
          <p:nvPr/>
        </p:nvSpPr>
        <p:spPr>
          <a:xfrm>
            <a:off x="3898800" y="4271525"/>
            <a:ext cx="75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전체 보기</a:t>
            </a:r>
            <a:endParaRPr b="1" sz="10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3698" name="Google Shape;3698;p30"/>
          <p:cNvGrpSpPr/>
          <p:nvPr/>
        </p:nvGrpSpPr>
        <p:grpSpPr>
          <a:xfrm>
            <a:off x="1682893" y="1582364"/>
            <a:ext cx="388804" cy="324016"/>
            <a:chOff x="727859" y="2564213"/>
            <a:chExt cx="450578" cy="388275"/>
          </a:xfrm>
        </p:grpSpPr>
        <p:pic>
          <p:nvPicPr>
            <p:cNvPr id="3699" name="Google Shape;3699;p30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0" name="Google Shape;3700;p3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1" name="Google Shape;3701;p30"/>
          <p:cNvGrpSpPr/>
          <p:nvPr/>
        </p:nvGrpSpPr>
        <p:grpSpPr>
          <a:xfrm>
            <a:off x="1751309" y="1836000"/>
            <a:ext cx="460804" cy="359997"/>
            <a:chOff x="1023350" y="2410275"/>
            <a:chExt cx="387425" cy="322925"/>
          </a:xfrm>
        </p:grpSpPr>
        <p:pic>
          <p:nvPicPr>
            <p:cNvPr id="3702" name="Google Shape;3702;p3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3" name="Google Shape;3703;p3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04" name="Google Shape;3704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29600" y="22156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5" name="Google Shape;3705;p30"/>
          <p:cNvGrpSpPr/>
          <p:nvPr/>
        </p:nvGrpSpPr>
        <p:grpSpPr>
          <a:xfrm>
            <a:off x="4436356" y="2312644"/>
            <a:ext cx="658150" cy="704850"/>
            <a:chOff x="3930181" y="2813469"/>
            <a:chExt cx="658150" cy="704850"/>
          </a:xfrm>
        </p:grpSpPr>
        <p:pic>
          <p:nvPicPr>
            <p:cNvPr id="3706" name="Google Shape;3706;p3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7" name="Google Shape;3707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8" name="Google Shape;3708;p30"/>
          <p:cNvGrpSpPr/>
          <p:nvPr/>
        </p:nvGrpSpPr>
        <p:grpSpPr>
          <a:xfrm>
            <a:off x="3758000" y="2714326"/>
            <a:ext cx="1034537" cy="824680"/>
            <a:chOff x="3359575" y="3726089"/>
            <a:chExt cx="1034537" cy="824680"/>
          </a:xfrm>
        </p:grpSpPr>
        <p:pic>
          <p:nvPicPr>
            <p:cNvPr id="3709" name="Google Shape;3709;p3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3653053" y="3726089"/>
              <a:ext cx="460825" cy="541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0" name="Google Shape;3710;p3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3746913" y="3746775"/>
              <a:ext cx="647200" cy="5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1" name="Google Shape;3711;p3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3359575" y="3754350"/>
              <a:ext cx="647200" cy="485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12" name="Google Shape;3712;p30"/>
            <p:cNvGrpSpPr/>
            <p:nvPr/>
          </p:nvGrpSpPr>
          <p:grpSpPr>
            <a:xfrm>
              <a:off x="3538381" y="3845919"/>
              <a:ext cx="658150" cy="704850"/>
              <a:chOff x="3930181" y="2813469"/>
              <a:chExt cx="658150" cy="704850"/>
            </a:xfrm>
          </p:grpSpPr>
          <p:pic>
            <p:nvPicPr>
              <p:cNvPr id="3713" name="Google Shape;3713;p30"/>
              <p:cNvPicPr preferRelativeResize="0"/>
              <p:nvPr/>
            </p:nvPicPr>
            <p:blipFill>
              <a:blip r:embed="rId32">
                <a:alphaModFix/>
              </a:blip>
              <a:stretch>
                <a:fillRect/>
              </a:stretch>
            </p:blipFill>
            <p:spPr>
              <a:xfrm>
                <a:off x="3930181" y="2813469"/>
                <a:ext cx="618225" cy="65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4" name="Google Shape;3714;p30"/>
              <p:cNvPicPr preferRelativeResize="0"/>
              <p:nvPr/>
            </p:nvPicPr>
            <p:blipFill>
              <a:blip r:embed="rId33">
                <a:alphaModFix/>
              </a:blip>
              <a:stretch>
                <a:fillRect/>
              </a:stretch>
            </p:blipFill>
            <p:spPr>
              <a:xfrm>
                <a:off x="4102306" y="2813469"/>
                <a:ext cx="486025" cy="704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15" name="Google Shape;3715;p30"/>
          <p:cNvGrpSpPr/>
          <p:nvPr/>
        </p:nvGrpSpPr>
        <p:grpSpPr>
          <a:xfrm>
            <a:off x="3864463" y="2370950"/>
            <a:ext cx="848438" cy="618225"/>
            <a:chOff x="3879488" y="2396138"/>
            <a:chExt cx="848438" cy="618225"/>
          </a:xfrm>
        </p:grpSpPr>
        <p:pic>
          <p:nvPicPr>
            <p:cNvPr id="3716" name="Google Shape;3716;p30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7" name="Google Shape;3717;p30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18" name="Google Shape;3718;p3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025801" y="2153163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9" name="Google Shape;3719;p30"/>
          <p:cNvGrpSpPr/>
          <p:nvPr/>
        </p:nvGrpSpPr>
        <p:grpSpPr>
          <a:xfrm rot="5400000">
            <a:off x="4088696" y="2140435"/>
            <a:ext cx="856243" cy="567469"/>
            <a:chOff x="3879488" y="2396138"/>
            <a:chExt cx="848438" cy="618225"/>
          </a:xfrm>
        </p:grpSpPr>
        <p:pic>
          <p:nvPicPr>
            <p:cNvPr id="3720" name="Google Shape;3720;p30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1" name="Google Shape;3721;p30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22" name="Google Shape;3722;p3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35300" y="2137801"/>
            <a:ext cx="460825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3" name="Google Shape;3723;p30"/>
          <p:cNvGrpSpPr/>
          <p:nvPr/>
        </p:nvGrpSpPr>
        <p:grpSpPr>
          <a:xfrm>
            <a:off x="3900681" y="1871781"/>
            <a:ext cx="649887" cy="704850"/>
            <a:chOff x="3930181" y="2777169"/>
            <a:chExt cx="649887" cy="704850"/>
          </a:xfrm>
        </p:grpSpPr>
        <p:pic>
          <p:nvPicPr>
            <p:cNvPr id="3724" name="Google Shape;3724;p30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5" name="Google Shape;3725;p30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26" name="Google Shape;3726;p3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644275" y="2179050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7" name="Google Shape;3727;p30"/>
          <p:cNvGrpSpPr/>
          <p:nvPr/>
        </p:nvGrpSpPr>
        <p:grpSpPr>
          <a:xfrm>
            <a:off x="4440488" y="1871763"/>
            <a:ext cx="649887" cy="704850"/>
            <a:chOff x="3930181" y="2777169"/>
            <a:chExt cx="649887" cy="704850"/>
          </a:xfrm>
        </p:grpSpPr>
        <p:pic>
          <p:nvPicPr>
            <p:cNvPr id="3728" name="Google Shape;3728;p30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9" name="Google Shape;3729;p30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0" name="Google Shape;3730;p30"/>
          <p:cNvGrpSpPr/>
          <p:nvPr/>
        </p:nvGrpSpPr>
        <p:grpSpPr>
          <a:xfrm>
            <a:off x="5522800" y="3914107"/>
            <a:ext cx="896012" cy="309997"/>
            <a:chOff x="5529912" y="3616207"/>
            <a:chExt cx="896012" cy="309997"/>
          </a:xfrm>
        </p:grpSpPr>
        <p:grpSp>
          <p:nvGrpSpPr>
            <p:cNvPr id="3731" name="Google Shape;3731;p30"/>
            <p:cNvGrpSpPr/>
            <p:nvPr/>
          </p:nvGrpSpPr>
          <p:grpSpPr>
            <a:xfrm>
              <a:off x="5529912" y="3616207"/>
              <a:ext cx="317913" cy="309997"/>
              <a:chOff x="3359575" y="3726089"/>
              <a:chExt cx="1034537" cy="824680"/>
            </a:xfrm>
          </p:grpSpPr>
          <p:pic>
            <p:nvPicPr>
              <p:cNvPr id="3732" name="Google Shape;3732;p30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3653053" y="372608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3" name="Google Shape;3733;p30"/>
              <p:cNvPicPr preferRelativeResize="0"/>
              <p:nvPr/>
            </p:nvPicPr>
            <p:blipFill>
              <a:blip r:embed="rId30">
                <a:alphaModFix/>
              </a:blip>
              <a:stretch>
                <a:fillRect/>
              </a:stretch>
            </p:blipFill>
            <p:spPr>
              <a:xfrm>
                <a:off x="3746913" y="374677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4" name="Google Shape;3734;p30"/>
              <p:cNvPicPr preferRelativeResize="0"/>
              <p:nvPr/>
            </p:nvPicPr>
            <p:blipFill>
              <a:blip r:embed="rId31">
                <a:alphaModFix/>
              </a:blip>
              <a:stretch>
                <a:fillRect/>
              </a:stretch>
            </p:blipFill>
            <p:spPr>
              <a:xfrm>
                <a:off x="3359575" y="375435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735" name="Google Shape;3735;p30"/>
              <p:cNvGrpSpPr/>
              <p:nvPr/>
            </p:nvGrpSpPr>
            <p:grpSpPr>
              <a:xfrm>
                <a:off x="3538381" y="384591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3736" name="Google Shape;3736;p30"/>
                <p:cNvPicPr preferRelativeResize="0"/>
                <p:nvPr/>
              </p:nvPicPr>
              <p:blipFill>
                <a:blip r:embed="rId32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37" name="Google Shape;3737;p30"/>
                <p:cNvPicPr preferRelativeResize="0"/>
                <p:nvPr/>
              </p:nvPicPr>
              <p:blipFill>
                <a:blip r:embed="rId33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738" name="Google Shape;3738;p30"/>
            <p:cNvSpPr txBox="1"/>
            <p:nvPr/>
          </p:nvSpPr>
          <p:spPr>
            <a:xfrm>
              <a:off x="5767724" y="3641232"/>
              <a:ext cx="658200" cy="1578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현재 위치</a:t>
              </a:r>
              <a:endParaRPr b="1" sz="8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739" name="Google Shape;3739;p30"/>
          <p:cNvSpPr/>
          <p:nvPr/>
        </p:nvSpPr>
        <p:spPr>
          <a:xfrm rot="-2700000">
            <a:off x="2303714" y="2860616"/>
            <a:ext cx="214678" cy="19643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30"/>
          <p:cNvSpPr/>
          <p:nvPr/>
        </p:nvSpPr>
        <p:spPr>
          <a:xfrm rot="8096626">
            <a:off x="6139267" y="2899784"/>
            <a:ext cx="216163" cy="198131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30"/>
          <p:cNvSpPr/>
          <p:nvPr/>
        </p:nvSpPr>
        <p:spPr>
          <a:xfrm rot="2444938">
            <a:off x="4168871" y="1752329"/>
            <a:ext cx="214632" cy="19654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30"/>
          <p:cNvSpPr/>
          <p:nvPr/>
        </p:nvSpPr>
        <p:spPr>
          <a:xfrm rot="-8361838">
            <a:off x="4168700" y="3908936"/>
            <a:ext cx="214664" cy="195953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3" name="Google Shape;3743;p30"/>
          <p:cNvGrpSpPr/>
          <p:nvPr/>
        </p:nvGrpSpPr>
        <p:grpSpPr>
          <a:xfrm>
            <a:off x="4017788" y="2170633"/>
            <a:ext cx="483702" cy="513531"/>
            <a:chOff x="5151450" y="984750"/>
            <a:chExt cx="495850" cy="502575"/>
          </a:xfrm>
        </p:grpSpPr>
        <p:sp>
          <p:nvSpPr>
            <p:cNvPr id="3744" name="Google Shape;3744;p30"/>
            <p:cNvSpPr/>
            <p:nvPr/>
          </p:nvSpPr>
          <p:spPr>
            <a:xfrm>
              <a:off x="515145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0"/>
            <p:cNvSpPr/>
            <p:nvPr/>
          </p:nvSpPr>
          <p:spPr>
            <a:xfrm rot="5400000">
              <a:off x="543280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0"/>
            <p:cNvSpPr/>
            <p:nvPr/>
          </p:nvSpPr>
          <p:spPr>
            <a:xfrm rot="-5400000">
              <a:off x="515145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0"/>
            <p:cNvSpPr/>
            <p:nvPr/>
          </p:nvSpPr>
          <p:spPr>
            <a:xfrm rot="10800000">
              <a:off x="543280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8" name="Google Shape;3748;p30"/>
          <p:cNvSpPr txBox="1"/>
          <p:nvPr/>
        </p:nvSpPr>
        <p:spPr>
          <a:xfrm>
            <a:off x="3517500" y="1865188"/>
            <a:ext cx="1483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던전 룸 </a:t>
            </a:r>
            <a:r>
              <a:rPr lang="ko" sz="1200"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</a:t>
            </a:r>
            <a:endParaRPr sz="1200"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749" name="Google Shape;3749;p30"/>
          <p:cNvSpPr/>
          <p:nvPr/>
        </p:nvSpPr>
        <p:spPr>
          <a:xfrm>
            <a:off x="3857188" y="1778450"/>
            <a:ext cx="817800" cy="47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0" name="Google Shape;3750;p30"/>
          <p:cNvGrpSpPr/>
          <p:nvPr/>
        </p:nvGrpSpPr>
        <p:grpSpPr>
          <a:xfrm>
            <a:off x="3128838" y="2278730"/>
            <a:ext cx="960300" cy="269100"/>
            <a:chOff x="3820513" y="3312342"/>
            <a:chExt cx="960300" cy="269100"/>
          </a:xfrm>
        </p:grpSpPr>
        <p:sp>
          <p:nvSpPr>
            <p:cNvPr id="3751" name="Google Shape;3751;p30"/>
            <p:cNvSpPr/>
            <p:nvPr/>
          </p:nvSpPr>
          <p:spPr>
            <a:xfrm rot="5245108">
              <a:off x="4521141" y="3340284"/>
              <a:ext cx="259764" cy="213216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0"/>
            <p:cNvSpPr txBox="1"/>
            <p:nvPr/>
          </p:nvSpPr>
          <p:spPr>
            <a:xfrm>
              <a:off x="3820513" y="3337963"/>
              <a:ext cx="9603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</a:rPr>
                <a:t>터치</a:t>
              </a:r>
              <a:endParaRPr sz="1000">
                <a:solidFill>
                  <a:srgbClr val="D9D9D9"/>
                </a:solidFill>
              </a:endParaRPr>
            </a:p>
          </p:txBody>
        </p:sp>
      </p:grpSp>
      <p:grpSp>
        <p:nvGrpSpPr>
          <p:cNvPr id="3753" name="Google Shape;3753;p30"/>
          <p:cNvGrpSpPr/>
          <p:nvPr/>
        </p:nvGrpSpPr>
        <p:grpSpPr>
          <a:xfrm>
            <a:off x="2569959" y="1973378"/>
            <a:ext cx="3468150" cy="1964541"/>
            <a:chOff x="2439025" y="1899100"/>
            <a:chExt cx="3780000" cy="2458750"/>
          </a:xfrm>
        </p:grpSpPr>
        <p:pic>
          <p:nvPicPr>
            <p:cNvPr id="3754" name="Google Shape;3754;p30"/>
            <p:cNvPicPr preferRelativeResize="0"/>
            <p:nvPr/>
          </p:nvPicPr>
          <p:blipFill>
            <a:blip r:embed="rId38">
              <a:alphaModFix/>
            </a:blip>
            <a:stretch>
              <a:fillRect/>
            </a:stretch>
          </p:blipFill>
          <p:spPr>
            <a:xfrm>
              <a:off x="2439025" y="1899100"/>
              <a:ext cx="3780000" cy="245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5" name="Google Shape;3755;p30"/>
            <p:cNvSpPr txBox="1"/>
            <p:nvPr/>
          </p:nvSpPr>
          <p:spPr>
            <a:xfrm>
              <a:off x="2488825" y="2540325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선택한 방으로 이동하시겠습니까</a:t>
              </a:r>
              <a:endParaRPr b="1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756" name="Google Shape;3756;p30"/>
            <p:cNvSpPr txBox="1"/>
            <p:nvPr/>
          </p:nvSpPr>
          <p:spPr>
            <a:xfrm>
              <a:off x="4452064" y="3316313"/>
              <a:ext cx="911700" cy="2853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D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b="1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757" name="Google Shape;3757;p30"/>
            <p:cNvSpPr txBox="1"/>
            <p:nvPr/>
          </p:nvSpPr>
          <p:spPr>
            <a:xfrm>
              <a:off x="3294287" y="3316313"/>
              <a:ext cx="911700" cy="2853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FFB8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b="1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p31"/>
          <p:cNvSpPr txBox="1"/>
          <p:nvPr>
            <p:ph type="title"/>
          </p:nvPr>
        </p:nvSpPr>
        <p:spPr>
          <a:xfrm>
            <a:off x="338725" y="20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 ( 확인 )</a:t>
            </a:r>
            <a:endParaRPr sz="1800"/>
          </a:p>
        </p:txBody>
      </p:sp>
      <p:grpSp>
        <p:nvGrpSpPr>
          <p:cNvPr id="3763" name="Google Shape;3763;p31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3764" name="Google Shape;3764;p3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765" name="Google Shape;3765;p3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766" name="Google Shape;3766;p3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767" name="Google Shape;3767;p3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3768" name="Google Shape;37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9" name="Google Shape;37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0" name="Google Shape;37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1" name="Google Shape;37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2" name="Google Shape;37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3" name="Google Shape;37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4" name="Google Shape;37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5" name="Google Shape;37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6" name="Google Shape;37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7" name="Google Shape;37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8" name="Google Shape;37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9" name="Google Shape;37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0" name="Google Shape;37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1" name="Google Shape;37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2" name="Google Shape;37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3" name="Google Shape;37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4" name="Google Shape;37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5" name="Google Shape;378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6" name="Google Shape;37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8" name="Google Shape;37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9" name="Google Shape;37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0" name="Google Shape;37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1" name="Google Shape;379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Google Shape;37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3" name="Google Shape;37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Google Shape;379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5" name="Google Shape;37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6" name="Google Shape;37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7" name="Google Shape;37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8" name="Google Shape;37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1" name="Google Shape;38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2" name="Google Shape;38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3" name="Google Shape;38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4" name="Google Shape;38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5" name="Google Shape;38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6" name="Google Shape;38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7" name="Google Shape;38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8" name="Google Shape;38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9" name="Google Shape;38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0" name="Google Shape;38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1" name="Google Shape;38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2" name="Google Shape;38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3" name="Google Shape;38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4" name="Google Shape;38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5" name="Google Shape;381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6" name="Google Shape;38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7" name="Google Shape;38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8" name="Google Shape;38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9" name="Google Shape;38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0" name="Google Shape;38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1" name="Google Shape;38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2" name="Google Shape;38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3" name="Google Shape;38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4" name="Google Shape;38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5" name="Google Shape;38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6" name="Google Shape;38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7" name="Google Shape;38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8" name="Google Shape;38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9" name="Google Shape;38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0" name="Google Shape;38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1" name="Google Shape;38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2" name="Google Shape;38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3" name="Google Shape;38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4" name="Google Shape;38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5" name="Google Shape;38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6" name="Google Shape;383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7" name="Google Shape;38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8" name="Google Shape;38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Google Shape;38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0" name="Google Shape;38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1" name="Google Shape;38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2" name="Google Shape;384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3" name="Google Shape;38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4" name="Google Shape;38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5" name="Google Shape;38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Google Shape;38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Google Shape;38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Google Shape;384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0" name="Google Shape;38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1" name="Google Shape;385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Google Shape;38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Google Shape;38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4" name="Google Shape;38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6" name="Google Shape;38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7" name="Google Shape;385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43529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8" name="Google Shape;38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4717850"/>
            <a:ext cx="2598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9" name="Google Shape;38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0" name="Google Shape;38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256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1" name="Google Shape;38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3282800"/>
            <a:ext cx="360000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2" name="Google Shape;3862;p31"/>
          <p:cNvGrpSpPr/>
          <p:nvPr/>
        </p:nvGrpSpPr>
        <p:grpSpPr>
          <a:xfrm>
            <a:off x="459025" y="3280325"/>
            <a:ext cx="8280000" cy="360000"/>
            <a:chOff x="459025" y="3280325"/>
            <a:chExt cx="8280000" cy="360000"/>
          </a:xfrm>
        </p:grpSpPr>
        <p:pic>
          <p:nvPicPr>
            <p:cNvPr id="3863" name="Google Shape;386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4" name="Google Shape;386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5" name="Google Shape;386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6" name="Google Shape;386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7" name="Google Shape;386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8" name="Google Shape;386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9" name="Google Shape;386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0" name="Google Shape;387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1" name="Google Shape;387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2" name="Google Shape;387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3" name="Google Shape;387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4" name="Google Shape;387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5" name="Google Shape;387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6" name="Google Shape;387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7" name="Google Shape;387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8" name="Google Shape;387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9" name="Google Shape;387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0" name="Google Shape;388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1" name="Google Shape;388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2" name="Google Shape;388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3" name="Google Shape;388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4" name="Google Shape;388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5" name="Google Shape;388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6" name="Google Shape;38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7" name="Google Shape;38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8" name="Google Shape;38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9" name="Google Shape;38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0" name="Google Shape;38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1" name="Google Shape;389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2" name="Google Shape;38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3" name="Google Shape;38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4" name="Google Shape;389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5" name="Google Shape;38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6" name="Google Shape;38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7" name="Google Shape;38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1" name="Google Shape;39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Google Shape;39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Google Shape;39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Google Shape;39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7" name="Google Shape;39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Google Shape;39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Google Shape;39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Google Shape;39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Google Shape;39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4" name="Google Shape;39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5" name="Google Shape;391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6" name="Google Shape;39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7" name="Google Shape;39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8" name="Google Shape;39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9" name="Google Shape;39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0" name="Google Shape;39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1" name="Google Shape;39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2" name="Google Shape;39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3" name="Google Shape;39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Google Shape;39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6" name="Google Shape;39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7" name="Google Shape;39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8" name="Google Shape;39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9" name="Google Shape;39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Google Shape;39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1" name="Google Shape;393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2" name="Google Shape;39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Google Shape;39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4" name="Google Shape;39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5" name="Google Shape;39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6" name="Google Shape;393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7" name="Google Shape;39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8" name="Google Shape;39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9" name="Google Shape;39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0" name="Google Shape;39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1" name="Google Shape;39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2" name="Google Shape;394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3" name="Google Shape;39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4" name="Google Shape;39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5" name="Google Shape;39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6" name="Google Shape;39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7" name="Google Shape;39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8" name="Google Shape;39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9" name="Google Shape;394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0" name="Google Shape;39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1" name="Google Shape;395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3" name="Google Shape;39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4" name="Google Shape;39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22339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7" name="Google Shape;395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8" name="Google Shape;39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9" name="Google Shape;39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0" name="Google Shape;39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2" name="Google Shape;39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3" name="Google Shape;39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Google Shape;39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Google Shape;39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Google Shape;39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Google Shape;39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2" name="Google Shape;39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3" name="Google Shape;39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Google Shape;39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5" name="Google Shape;39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6" name="Google Shape;39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7" name="Google Shape;39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8" name="Google Shape;39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425" y="4552250"/>
            <a:ext cx="360000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9" name="Google Shape;3979;p31"/>
          <p:cNvGrpSpPr/>
          <p:nvPr/>
        </p:nvGrpSpPr>
        <p:grpSpPr>
          <a:xfrm>
            <a:off x="459025" y="1848613"/>
            <a:ext cx="8280000" cy="360000"/>
            <a:chOff x="459025" y="3280325"/>
            <a:chExt cx="8280000" cy="360000"/>
          </a:xfrm>
        </p:grpSpPr>
        <p:pic>
          <p:nvPicPr>
            <p:cNvPr id="3980" name="Google Shape;398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1" name="Google Shape;398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2" name="Google Shape;398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3" name="Google Shape;398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4" name="Google Shape;398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5" name="Google Shape;398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6" name="Google Shape;398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7" name="Google Shape;398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8" name="Google Shape;398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9" name="Google Shape;398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0" name="Google Shape;399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1" name="Google Shape;399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2" name="Google Shape;399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3" name="Google Shape;399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4" name="Google Shape;399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5" name="Google Shape;399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6" name="Google Shape;399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7" name="Google Shape;399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8" name="Google Shape;399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9" name="Google Shape;399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0" name="Google Shape;400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1" name="Google Shape;400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2" name="Google Shape;400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3" name="Google Shape;4003;p31"/>
          <p:cNvGrpSpPr/>
          <p:nvPr/>
        </p:nvGrpSpPr>
        <p:grpSpPr>
          <a:xfrm>
            <a:off x="459025" y="1545075"/>
            <a:ext cx="8280000" cy="360000"/>
            <a:chOff x="459025" y="3280325"/>
            <a:chExt cx="8280000" cy="360000"/>
          </a:xfrm>
        </p:grpSpPr>
        <p:pic>
          <p:nvPicPr>
            <p:cNvPr id="4004" name="Google Shape;400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5" name="Google Shape;400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6" name="Google Shape;400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7" name="Google Shape;400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8" name="Google Shape;400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9" name="Google Shape;400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0" name="Google Shape;401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1" name="Google Shape;401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2" name="Google Shape;401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3" name="Google Shape;401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4" name="Google Shape;401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5" name="Google Shape;40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6" name="Google Shape;401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7" name="Google Shape;401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8" name="Google Shape;401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9" name="Google Shape;401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0" name="Google Shape;402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1" name="Google Shape;402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2" name="Google Shape;402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3" name="Google Shape;402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4" name="Google Shape;402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5" name="Google Shape;402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6" name="Google Shape;402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7" name="Google Shape;4027;p31"/>
          <p:cNvGrpSpPr/>
          <p:nvPr/>
        </p:nvGrpSpPr>
        <p:grpSpPr>
          <a:xfrm>
            <a:off x="459025" y="1233563"/>
            <a:ext cx="8280000" cy="360000"/>
            <a:chOff x="459025" y="3280325"/>
            <a:chExt cx="8280000" cy="360000"/>
          </a:xfrm>
        </p:grpSpPr>
        <p:pic>
          <p:nvPicPr>
            <p:cNvPr id="4028" name="Google Shape;402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9" name="Google Shape;402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0" name="Google Shape;403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1" name="Google Shape;403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2" name="Google Shape;403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3" name="Google Shape;403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4" name="Google Shape;403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5" name="Google Shape;403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6" name="Google Shape;403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7" name="Google Shape;403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8" name="Google Shape;403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9" name="Google Shape;403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0" name="Google Shape;404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1" name="Google Shape;404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2" name="Google Shape;404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3" name="Google Shape;404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4" name="Google Shape;404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5" name="Google Shape;404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6" name="Google Shape;404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7" name="Google Shape;404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8" name="Google Shape;404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9" name="Google Shape;404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0" name="Google Shape;405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1" name="Google Shape;4051;p31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052" name="Google Shape;4052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3" name="Google Shape;4053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4" name="Google Shape;4054;p3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055" name="Google Shape;4055;p3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056" name="Google Shape;405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7" name="Google Shape;4057;p3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058" name="Google Shape;4058;p3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059" name="Google Shape;4059;p3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060" name="Google Shape;4060;p3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061" name="Google Shape;4061;p3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062" name="Google Shape;4062;p31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063" name="Google Shape;4063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64" name="Google Shape;4064;p31"/>
          <p:cNvGrpSpPr/>
          <p:nvPr/>
        </p:nvGrpSpPr>
        <p:grpSpPr>
          <a:xfrm>
            <a:off x="1332000" y="1378800"/>
            <a:ext cx="5091285" cy="815365"/>
            <a:chOff x="1334639" y="1379413"/>
            <a:chExt cx="5091285" cy="815365"/>
          </a:xfrm>
        </p:grpSpPr>
        <p:grpSp>
          <p:nvGrpSpPr>
            <p:cNvPr id="4065" name="Google Shape;4065;p31"/>
            <p:cNvGrpSpPr/>
            <p:nvPr/>
          </p:nvGrpSpPr>
          <p:grpSpPr>
            <a:xfrm>
              <a:off x="3100338" y="1379412"/>
              <a:ext cx="1570200" cy="470056"/>
              <a:chOff x="3226875" y="1483475"/>
              <a:chExt cx="1570200" cy="470056"/>
            </a:xfrm>
          </p:grpSpPr>
          <p:sp>
            <p:nvSpPr>
              <p:cNvPr id="4066" name="Google Shape;4066;p31"/>
              <p:cNvSpPr txBox="1"/>
              <p:nvPr/>
            </p:nvSpPr>
            <p:spPr>
              <a:xfrm>
                <a:off x="3226875" y="1483475"/>
                <a:ext cx="15702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바르바토스</a:t>
                </a:r>
                <a:endParaRPr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pic>
            <p:nvPicPr>
              <p:cNvPr id="4067" name="Google Shape;4067;p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348969" y="1740107"/>
                <a:ext cx="208633" cy="213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68" name="Google Shape;4068;p31"/>
              <p:cNvSpPr txBox="1"/>
              <p:nvPr/>
            </p:nvSpPr>
            <p:spPr>
              <a:xfrm>
                <a:off x="3957100" y="1757705"/>
                <a:ext cx="695100" cy="17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2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1210</a:t>
                </a:r>
                <a:endParaRPr b="1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</p:grpSp>
        <p:grpSp>
          <p:nvGrpSpPr>
            <p:cNvPr id="4069" name="Google Shape;4069;p31"/>
            <p:cNvGrpSpPr/>
            <p:nvPr/>
          </p:nvGrpSpPr>
          <p:grpSpPr>
            <a:xfrm>
              <a:off x="1334639" y="1923802"/>
              <a:ext cx="5091285" cy="270975"/>
              <a:chOff x="1358776" y="2100727"/>
              <a:chExt cx="5091285" cy="270975"/>
            </a:xfrm>
          </p:grpSpPr>
          <p:grpSp>
            <p:nvGrpSpPr>
              <p:cNvPr id="4070" name="Google Shape;4070;p31"/>
              <p:cNvGrpSpPr/>
              <p:nvPr/>
            </p:nvGrpSpPr>
            <p:grpSpPr>
              <a:xfrm>
                <a:off x="2679897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4071" name="Google Shape;4071;p3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7511" l="3181" r="2682" t="6050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4072" name="Google Shape;4072;p31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자동 생성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  <p:grpSp>
            <p:nvGrpSpPr>
              <p:cNvPr id="4073" name="Google Shape;4073;p31"/>
              <p:cNvGrpSpPr/>
              <p:nvPr/>
            </p:nvGrpSpPr>
            <p:grpSpPr>
              <a:xfrm>
                <a:off x="1358776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4074" name="Google Shape;4074;p3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7511" l="3181" r="2682" t="6050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4075" name="Google Shape;4075;p31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던전방 추가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  <p:grpSp>
            <p:nvGrpSpPr>
              <p:cNvPr id="4076" name="Google Shape;4076;p31"/>
              <p:cNvGrpSpPr/>
              <p:nvPr/>
            </p:nvGrpSpPr>
            <p:grpSpPr>
              <a:xfrm>
                <a:off x="4000992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4077" name="Google Shape;4077;p3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7511" l="3181" r="2682" t="6050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4078" name="Google Shape;4078;p31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던전 저장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  <p:grpSp>
            <p:nvGrpSpPr>
              <p:cNvPr id="4079" name="Google Shape;4079;p31"/>
              <p:cNvGrpSpPr/>
              <p:nvPr/>
            </p:nvGrpSpPr>
            <p:grpSpPr>
              <a:xfrm>
                <a:off x="5322087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4080" name="Google Shape;4080;p31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7511" l="3181" r="2682" t="6050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4081" name="Google Shape;4081;p31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불러오기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</p:grpSp>
      </p:grpSp>
      <p:grpSp>
        <p:nvGrpSpPr>
          <p:cNvPr id="4082" name="Google Shape;4082;p31"/>
          <p:cNvGrpSpPr/>
          <p:nvPr/>
        </p:nvGrpSpPr>
        <p:grpSpPr>
          <a:xfrm>
            <a:off x="6620400" y="1105200"/>
            <a:ext cx="1718400" cy="1076700"/>
            <a:chOff x="6650075" y="2184175"/>
            <a:chExt cx="1718400" cy="1076700"/>
          </a:xfrm>
        </p:grpSpPr>
        <p:sp>
          <p:nvSpPr>
            <p:cNvPr id="4083" name="Google Shape;4083;p31"/>
            <p:cNvSpPr/>
            <p:nvPr/>
          </p:nvSpPr>
          <p:spPr>
            <a:xfrm>
              <a:off x="6650075" y="2184175"/>
              <a:ext cx="1718400" cy="10767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31"/>
            <p:cNvSpPr/>
            <p:nvPr/>
          </p:nvSpPr>
          <p:spPr>
            <a:xfrm>
              <a:off x="6779025" y="2892600"/>
              <a:ext cx="259800" cy="162300"/>
            </a:xfrm>
            <a:prstGeom prst="rect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85" name="Google Shape;4085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19032" y="2770637"/>
            <a:ext cx="599284" cy="601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6" name="Google Shape;4086;p31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4087" name="Google Shape;4087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8" name="Google Shape;4088;p3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89" name="Google Shape;4089;p31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4090" name="Google Shape;4090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1" name="Google Shape;4091;p3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92" name="Google Shape;4092;p31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4093" name="Google Shape;4093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4" name="Google Shape;4094;p3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5" name="Google Shape;4095;p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66825" y="2888850"/>
            <a:ext cx="5039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211" name="Google Shape;211;p14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12" name="Google Shape;212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13" name="Google Shape;213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14" name="Google Shape;214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15" name="Google Shape;215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216" name="Google Shape;216;p14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17" name="Google Shape;21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" name="Google Shape;219;p1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20" name="Google Shape;220;p1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21" name="Google Shape;22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1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3" name="Google Shape;223;p1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24" name="Google Shape;224;p1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5" name="Google Shape;225;p1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26" name="Google Shape;226;p1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7" name="Google Shape;227;p14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28" name="Google Shape;228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" name="Google Shape;22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14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4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36" name="Google Shape;236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14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44" name="Google Shape;244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4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60" name="Google Shape;260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80" name="Google Shape;280;p14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81" name="Google Shape;281;p14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82" name="Google Shape;282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3" name="Google Shape;283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" name="Google Shape;286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Google Shape;289;p14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90" name="Google Shape;290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7" name="Google Shape;297;p14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98" name="Google Shape;298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0" name="Google Shape;300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5" name="Google Shape;305;p14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306" name="Google Shape;306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" name="Google Shape;307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" name="Google Shape;308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" name="Google Shape;310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13" name="Google Shape;31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14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27" name="Google Shape;327;p1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28" name="Google Shape;328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1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30" name="Google Shape;330;p14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31" name="Google Shape;331;p14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32" name="Google Shape;332;p1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33" name="Google Shape;333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34" name="Google Shape;334;p14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35" name="Google Shape;335;p1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36" name="Google Shape;336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37" name="Google Shape;337;p14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38" name="Google Shape;338;p1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39" name="Google Shape;339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40" name="Google Shape;340;p14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41" name="Google Shape;341;p1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42" name="Google Shape;342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43" name="Google Shape;343;p14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44" name="Google Shape;344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1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14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47" name="Google Shape;347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1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14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50" name="Google Shape;350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1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" name="Google Shape;352;p14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53" name="Google Shape;353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1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5" name="Google Shape;355;p14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356" name="Google Shape;356;p14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9" name="Google Shape;35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0989" y="1574001"/>
            <a:ext cx="4466075" cy="270631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0" name="Google Shape;360;p14"/>
          <p:cNvGrpSpPr/>
          <p:nvPr/>
        </p:nvGrpSpPr>
        <p:grpSpPr>
          <a:xfrm>
            <a:off x="1704725" y="1849475"/>
            <a:ext cx="387425" cy="322925"/>
            <a:chOff x="1023350" y="2410275"/>
            <a:chExt cx="387425" cy="322925"/>
          </a:xfrm>
        </p:grpSpPr>
        <p:pic>
          <p:nvPicPr>
            <p:cNvPr id="361" name="Google Shape;361;p1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1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14"/>
          <p:cNvGrpSpPr/>
          <p:nvPr/>
        </p:nvGrpSpPr>
        <p:grpSpPr>
          <a:xfrm>
            <a:off x="1751311" y="1564412"/>
            <a:ext cx="461663" cy="359931"/>
            <a:chOff x="727859" y="2564213"/>
            <a:chExt cx="450578" cy="388275"/>
          </a:xfrm>
        </p:grpSpPr>
        <p:pic>
          <p:nvPicPr>
            <p:cNvPr id="364" name="Google Shape;364;p1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14"/>
          <p:cNvGrpSpPr/>
          <p:nvPr/>
        </p:nvGrpSpPr>
        <p:grpSpPr>
          <a:xfrm>
            <a:off x="3866388" y="4247525"/>
            <a:ext cx="817737" cy="270900"/>
            <a:chOff x="2160288" y="2511900"/>
            <a:chExt cx="817737" cy="270900"/>
          </a:xfrm>
        </p:grpSpPr>
        <p:pic>
          <p:nvPicPr>
            <p:cNvPr id="367" name="Google Shape;367;p14"/>
            <p:cNvPicPr preferRelativeResize="0"/>
            <p:nvPr/>
          </p:nvPicPr>
          <p:blipFill rotWithShape="1">
            <a:blip r:embed="rId23">
              <a:alphaModFix amt="77000"/>
            </a:blip>
            <a:srcRect b="0" l="81690" r="0" t="89058"/>
            <a:stretch/>
          </p:blipFill>
          <p:spPr>
            <a:xfrm>
              <a:off x="2160288" y="2511900"/>
              <a:ext cx="817725" cy="27090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68" name="Google Shape;368;p14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160300" y="2512350"/>
              <a:ext cx="817725" cy="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14"/>
            <p:cNvSpPr txBox="1"/>
            <p:nvPr/>
          </p:nvSpPr>
          <p:spPr>
            <a:xfrm>
              <a:off x="2191750" y="2511900"/>
              <a:ext cx="7548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전체 보기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70" name="Google Shape;370;p14"/>
          <p:cNvSpPr/>
          <p:nvPr/>
        </p:nvSpPr>
        <p:spPr>
          <a:xfrm>
            <a:off x="2416150" y="3622525"/>
            <a:ext cx="743400" cy="3600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1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86050" y="1268050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4"/>
          <p:cNvSpPr txBox="1"/>
          <p:nvPr/>
        </p:nvSpPr>
        <p:spPr>
          <a:xfrm>
            <a:off x="3496825" y="1326375"/>
            <a:ext cx="1483500" cy="388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던전 룸 </a:t>
            </a:r>
            <a:r>
              <a:rPr lang="ko"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73" name="Google Shape;373;p14"/>
          <p:cNvSpPr txBox="1"/>
          <p:nvPr/>
        </p:nvSpPr>
        <p:spPr>
          <a:xfrm>
            <a:off x="3642900" y="2209975"/>
            <a:ext cx="1046700" cy="32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던전 방 이름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374" name="Google Shape;374;p14"/>
          <p:cNvSpPr/>
          <p:nvPr/>
        </p:nvSpPr>
        <p:spPr>
          <a:xfrm>
            <a:off x="3477399" y="1216650"/>
            <a:ext cx="15702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" name="Google Shape;375;p14"/>
          <p:cNvCxnSpPr>
            <a:stCxn id="374" idx="4"/>
            <a:endCxn id="373" idx="0"/>
          </p:cNvCxnSpPr>
          <p:nvPr/>
        </p:nvCxnSpPr>
        <p:spPr>
          <a:xfrm flipH="1">
            <a:off x="4166199" y="1789350"/>
            <a:ext cx="96300" cy="42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6" name="Google Shape;376;p14"/>
          <p:cNvGrpSpPr/>
          <p:nvPr/>
        </p:nvGrpSpPr>
        <p:grpSpPr>
          <a:xfrm>
            <a:off x="5896200" y="3842599"/>
            <a:ext cx="569415" cy="328299"/>
            <a:chOff x="5896200" y="3842599"/>
            <a:chExt cx="569415" cy="328299"/>
          </a:xfrm>
        </p:grpSpPr>
        <p:sp>
          <p:nvSpPr>
            <p:cNvPr id="377" name="Google Shape;377;p14"/>
            <p:cNvSpPr/>
            <p:nvPr/>
          </p:nvSpPr>
          <p:spPr>
            <a:xfrm>
              <a:off x="5896200" y="38647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 txBox="1"/>
            <p:nvPr/>
          </p:nvSpPr>
          <p:spPr>
            <a:xfrm>
              <a:off x="5984115" y="38425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5896200" y="39741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 txBox="1"/>
            <p:nvPr/>
          </p:nvSpPr>
          <p:spPr>
            <a:xfrm>
              <a:off x="5984115" y="39520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5896200" y="40835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 txBox="1"/>
            <p:nvPr/>
          </p:nvSpPr>
          <p:spPr>
            <a:xfrm>
              <a:off x="5984115" y="40613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83" name="Google Shape;383;p14"/>
          <p:cNvSpPr/>
          <p:nvPr/>
        </p:nvSpPr>
        <p:spPr>
          <a:xfrm>
            <a:off x="5740950" y="3692950"/>
            <a:ext cx="857400" cy="648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p32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 ( 취소 )</a:t>
            </a:r>
            <a:endParaRPr sz="1800"/>
          </a:p>
        </p:txBody>
      </p:sp>
      <p:grpSp>
        <p:nvGrpSpPr>
          <p:cNvPr id="4101" name="Google Shape;4101;p32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4102" name="Google Shape;4102;p3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103" name="Google Shape;4103;p3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104" name="Google Shape;4104;p3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105" name="Google Shape;4105;p3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4106" name="Google Shape;4106;p32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107" name="Google Shape;410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8" name="Google Shape;410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9" name="Google Shape;4109;p3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110" name="Google Shape;4110;p3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111" name="Google Shape;4111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2" name="Google Shape;4112;p3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13" name="Google Shape;4113;p3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114" name="Google Shape;4114;p3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15" name="Google Shape;4115;p3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116" name="Google Shape;4116;p3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117" name="Google Shape;4117;p32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118" name="Google Shape;4118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19" name="Google Shape;4119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0" name="Google Shape;4120;p32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1" name="Google Shape;4121;p32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122" name="Google Shape;4122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3" name="Google Shape;4123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4" name="Google Shape;4124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5" name="Google Shape;4125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6" name="Google Shape;4126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7" name="Google Shape;4127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8" name="Google Shape;4128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29" name="Google Shape;412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0" name="Google Shape;4130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1" name="Google Shape;4131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2" name="Google Shape;4132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3" name="Google Shape;4133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4" name="Google Shape;4134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5" name="Google Shape;4135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6" name="Google Shape;4136;p32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137" name="Google Shape;4137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8" name="Google Shape;4138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9" name="Google Shape;4139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0" name="Google Shape;4140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1" name="Google Shape;4141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2" name="Google Shape;4142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3" name="Google Shape;4143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44" name="Google Shape;4144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5" name="Google Shape;4145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6" name="Google Shape;4146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7" name="Google Shape;4147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8" name="Google Shape;4148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9" name="Google Shape;4149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0" name="Google Shape;4150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1" name="Google Shape;4151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2" name="Google Shape;4152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3" name="Google Shape;4153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4" name="Google Shape;4154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5" name="Google Shape;4155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6" name="Google Shape;4156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4157" name="Google Shape;4157;p32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158" name="Google Shape;4158;p32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159" name="Google Shape;4159;p3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0" name="Google Shape;4160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1" name="Google Shape;4161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2" name="Google Shape;4162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3" name="Google Shape;4163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4" name="Google Shape;4164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5" name="Google Shape;4165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66" name="Google Shape;4166;p32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167" name="Google Shape;4167;p3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8" name="Google Shape;4168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9" name="Google Shape;4169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0" name="Google Shape;4170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1" name="Google Shape;4171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2" name="Google Shape;4172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3" name="Google Shape;4173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74" name="Google Shape;4174;p32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175" name="Google Shape;4175;p3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6" name="Google Shape;4176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7" name="Google Shape;4177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8" name="Google Shape;4178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9" name="Google Shape;4179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0" name="Google Shape;4180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1" name="Google Shape;4181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82" name="Google Shape;4182;p32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4183" name="Google Shape;4183;p3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4" name="Google Shape;4184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5" name="Google Shape;4185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6" name="Google Shape;4186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7" name="Google Shape;4187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8" name="Google Shape;4188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9" name="Google Shape;4189;p3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190" name="Google Shape;4190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1" name="Google Shape;4191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2" name="Google Shape;4192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3" name="Google Shape;4193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4" name="Google Shape;4194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5" name="Google Shape;4195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6" name="Google Shape;4196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7" name="Google Shape;4197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8" name="Google Shape;4198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9" name="Google Shape;4199;p3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0" name="Google Shape;4200;p32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4201" name="Google Shape;4201;p32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4202" name="Google Shape;4202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3" name="Google Shape;4203;p3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4204" name="Google Shape;4204;p32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4205" name="Google Shape;4205;p32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4206" name="Google Shape;4206;p3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207" name="Google Shape;4207;p3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208" name="Google Shape;4208;p32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4209" name="Google Shape;4209;p3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210" name="Google Shape;4210;p3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211" name="Google Shape;4211;p32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4212" name="Google Shape;4212;p3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213" name="Google Shape;4213;p3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214" name="Google Shape;4214;p32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4215" name="Google Shape;4215;p3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216" name="Google Shape;4216;p3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4217" name="Google Shape;4217;p32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4218" name="Google Shape;4218;p3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9" name="Google Shape;4219;p3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0" name="Google Shape;4220;p32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4221" name="Google Shape;4221;p3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2" name="Google Shape;4222;p3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3" name="Google Shape;4223;p32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4224" name="Google Shape;4224;p3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5" name="Google Shape;4225;p3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6" name="Google Shape;4226;p32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4227" name="Google Shape;4227;p3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8" name="Google Shape;4228;p32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9" name="Google Shape;4229;p32"/>
          <p:cNvSpPr/>
          <p:nvPr/>
        </p:nvSpPr>
        <p:spPr>
          <a:xfrm>
            <a:off x="2076650" y="1574250"/>
            <a:ext cx="4451400" cy="273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0" name="Google Shape;4230;p3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44853" y="2693639"/>
            <a:ext cx="460825" cy="541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1" name="Google Shape;4231;p32"/>
          <p:cNvGrpSpPr/>
          <p:nvPr/>
        </p:nvGrpSpPr>
        <p:grpSpPr>
          <a:xfrm>
            <a:off x="3864188" y="2396138"/>
            <a:ext cx="848438" cy="618225"/>
            <a:chOff x="3879488" y="2396138"/>
            <a:chExt cx="848438" cy="618225"/>
          </a:xfrm>
        </p:grpSpPr>
        <p:pic>
          <p:nvPicPr>
            <p:cNvPr id="4232" name="Google Shape;4232;p3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3" name="Google Shape;4233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34" name="Google Shape;4234;p3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25526" y="2178350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5" name="Google Shape;4235;p32"/>
          <p:cNvGrpSpPr/>
          <p:nvPr/>
        </p:nvGrpSpPr>
        <p:grpSpPr>
          <a:xfrm rot="5400000">
            <a:off x="4088421" y="2165622"/>
            <a:ext cx="856243" cy="567469"/>
            <a:chOff x="3879488" y="2396138"/>
            <a:chExt cx="848438" cy="618225"/>
          </a:xfrm>
        </p:grpSpPr>
        <p:pic>
          <p:nvPicPr>
            <p:cNvPr id="4236" name="Google Shape;4236;p3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7" name="Google Shape;4237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38" name="Google Shape;4238;p3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35025" y="2162988"/>
            <a:ext cx="4608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9" name="Google Shape;4239;p3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38713" y="2714325"/>
            <a:ext cx="647200" cy="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0" name="Google Shape;4240;p3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51375" y="27219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1" name="Google Shape;4241;p32"/>
          <p:cNvGrpSpPr/>
          <p:nvPr/>
        </p:nvGrpSpPr>
        <p:grpSpPr>
          <a:xfrm>
            <a:off x="3930181" y="2813469"/>
            <a:ext cx="658150" cy="704850"/>
            <a:chOff x="3930181" y="2813469"/>
            <a:chExt cx="658150" cy="704850"/>
          </a:xfrm>
        </p:grpSpPr>
        <p:pic>
          <p:nvPicPr>
            <p:cNvPr id="4242" name="Google Shape;4242;p3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3" name="Google Shape;4243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4" name="Google Shape;4244;p32"/>
          <p:cNvGrpSpPr/>
          <p:nvPr/>
        </p:nvGrpSpPr>
        <p:grpSpPr>
          <a:xfrm>
            <a:off x="3900406" y="1896969"/>
            <a:ext cx="649887" cy="704850"/>
            <a:chOff x="3930181" y="2777169"/>
            <a:chExt cx="649887" cy="704850"/>
          </a:xfrm>
        </p:grpSpPr>
        <p:pic>
          <p:nvPicPr>
            <p:cNvPr id="4245" name="Google Shape;4245;p3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6" name="Google Shape;4246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47" name="Google Shape;4247;p3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44000" y="2204238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48" name="Google Shape;4248;p32"/>
          <p:cNvGrpSpPr/>
          <p:nvPr/>
        </p:nvGrpSpPr>
        <p:grpSpPr>
          <a:xfrm>
            <a:off x="4406400" y="1890000"/>
            <a:ext cx="649887" cy="704850"/>
            <a:chOff x="3930181" y="2777169"/>
            <a:chExt cx="649887" cy="704850"/>
          </a:xfrm>
        </p:grpSpPr>
        <p:pic>
          <p:nvPicPr>
            <p:cNvPr id="4249" name="Google Shape;4249;p3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0" name="Google Shape;4250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51" name="Google Shape;4251;p32"/>
          <p:cNvPicPr preferRelativeResize="0"/>
          <p:nvPr/>
        </p:nvPicPr>
        <p:blipFill rotWithShape="1">
          <a:blip r:embed="rId10">
            <a:alphaModFix amt="77000"/>
          </a:blip>
          <a:srcRect b="0" l="81690" r="0" t="89058"/>
          <a:stretch/>
        </p:blipFill>
        <p:spPr>
          <a:xfrm>
            <a:off x="3866388" y="4271525"/>
            <a:ext cx="817725" cy="2709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2" name="Google Shape;4252;p3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66412" y="4271975"/>
            <a:ext cx="817725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3" name="Google Shape;4253;p32"/>
          <p:cNvSpPr txBox="1"/>
          <p:nvPr/>
        </p:nvSpPr>
        <p:spPr>
          <a:xfrm>
            <a:off x="3898800" y="4271525"/>
            <a:ext cx="75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전체 보기</a:t>
            </a:r>
            <a:endParaRPr b="1" sz="10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4254" name="Google Shape;4254;p32"/>
          <p:cNvGrpSpPr/>
          <p:nvPr/>
        </p:nvGrpSpPr>
        <p:grpSpPr>
          <a:xfrm>
            <a:off x="1682893" y="1582364"/>
            <a:ext cx="388804" cy="324016"/>
            <a:chOff x="727859" y="2564213"/>
            <a:chExt cx="450578" cy="388275"/>
          </a:xfrm>
        </p:grpSpPr>
        <p:pic>
          <p:nvPicPr>
            <p:cNvPr id="4255" name="Google Shape;4255;p32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6" name="Google Shape;4256;p32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7" name="Google Shape;4257;p32"/>
          <p:cNvGrpSpPr/>
          <p:nvPr/>
        </p:nvGrpSpPr>
        <p:grpSpPr>
          <a:xfrm>
            <a:off x="1751309" y="1836000"/>
            <a:ext cx="460804" cy="359997"/>
            <a:chOff x="1023350" y="2410275"/>
            <a:chExt cx="387425" cy="322925"/>
          </a:xfrm>
        </p:grpSpPr>
        <p:pic>
          <p:nvPicPr>
            <p:cNvPr id="4258" name="Google Shape;4258;p32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9" name="Google Shape;4259;p32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60" name="Google Shape;4260;p3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29600" y="22156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1" name="Google Shape;4261;p32"/>
          <p:cNvGrpSpPr/>
          <p:nvPr/>
        </p:nvGrpSpPr>
        <p:grpSpPr>
          <a:xfrm>
            <a:off x="4436356" y="2312644"/>
            <a:ext cx="658150" cy="704850"/>
            <a:chOff x="3930181" y="2813469"/>
            <a:chExt cx="658150" cy="704850"/>
          </a:xfrm>
        </p:grpSpPr>
        <p:pic>
          <p:nvPicPr>
            <p:cNvPr id="4262" name="Google Shape;4262;p3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3" name="Google Shape;4263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4" name="Google Shape;4264;p32"/>
          <p:cNvGrpSpPr/>
          <p:nvPr/>
        </p:nvGrpSpPr>
        <p:grpSpPr>
          <a:xfrm>
            <a:off x="3758000" y="2714326"/>
            <a:ext cx="1034537" cy="824680"/>
            <a:chOff x="3359575" y="3726089"/>
            <a:chExt cx="1034537" cy="824680"/>
          </a:xfrm>
        </p:grpSpPr>
        <p:pic>
          <p:nvPicPr>
            <p:cNvPr id="4265" name="Google Shape;4265;p32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3653053" y="3726089"/>
              <a:ext cx="460825" cy="541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6" name="Google Shape;4266;p32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3746913" y="3746775"/>
              <a:ext cx="647200" cy="5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7" name="Google Shape;4267;p32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3359575" y="3754350"/>
              <a:ext cx="647200" cy="485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68" name="Google Shape;4268;p32"/>
            <p:cNvGrpSpPr/>
            <p:nvPr/>
          </p:nvGrpSpPr>
          <p:grpSpPr>
            <a:xfrm>
              <a:off x="3538381" y="3845919"/>
              <a:ext cx="658150" cy="704850"/>
              <a:chOff x="3930181" y="2813469"/>
              <a:chExt cx="658150" cy="704850"/>
            </a:xfrm>
          </p:grpSpPr>
          <p:pic>
            <p:nvPicPr>
              <p:cNvPr id="4269" name="Google Shape;4269;p32"/>
              <p:cNvPicPr preferRelativeResize="0"/>
              <p:nvPr/>
            </p:nvPicPr>
            <p:blipFill>
              <a:blip r:embed="rId32">
                <a:alphaModFix/>
              </a:blip>
              <a:stretch>
                <a:fillRect/>
              </a:stretch>
            </p:blipFill>
            <p:spPr>
              <a:xfrm>
                <a:off x="3930181" y="2813469"/>
                <a:ext cx="618225" cy="65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70" name="Google Shape;4270;p32"/>
              <p:cNvPicPr preferRelativeResize="0"/>
              <p:nvPr/>
            </p:nvPicPr>
            <p:blipFill>
              <a:blip r:embed="rId33">
                <a:alphaModFix/>
              </a:blip>
              <a:stretch>
                <a:fillRect/>
              </a:stretch>
            </p:blipFill>
            <p:spPr>
              <a:xfrm>
                <a:off x="4102306" y="2813469"/>
                <a:ext cx="486025" cy="704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71" name="Google Shape;4271;p32"/>
          <p:cNvGrpSpPr/>
          <p:nvPr/>
        </p:nvGrpSpPr>
        <p:grpSpPr>
          <a:xfrm>
            <a:off x="3864463" y="2370950"/>
            <a:ext cx="848438" cy="618225"/>
            <a:chOff x="3879488" y="2396138"/>
            <a:chExt cx="848438" cy="618225"/>
          </a:xfrm>
        </p:grpSpPr>
        <p:pic>
          <p:nvPicPr>
            <p:cNvPr id="4272" name="Google Shape;4272;p32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3" name="Google Shape;4273;p32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74" name="Google Shape;4274;p32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025801" y="2153163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5" name="Google Shape;4275;p32"/>
          <p:cNvGrpSpPr/>
          <p:nvPr/>
        </p:nvGrpSpPr>
        <p:grpSpPr>
          <a:xfrm rot="5400000">
            <a:off x="4088696" y="2140435"/>
            <a:ext cx="856243" cy="567469"/>
            <a:chOff x="3879488" y="2396138"/>
            <a:chExt cx="848438" cy="618225"/>
          </a:xfrm>
        </p:grpSpPr>
        <p:pic>
          <p:nvPicPr>
            <p:cNvPr id="4276" name="Google Shape;4276;p32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7" name="Google Shape;4277;p32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78" name="Google Shape;4278;p32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35300" y="2137801"/>
            <a:ext cx="460825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9" name="Google Shape;4279;p32"/>
          <p:cNvGrpSpPr/>
          <p:nvPr/>
        </p:nvGrpSpPr>
        <p:grpSpPr>
          <a:xfrm>
            <a:off x="3900681" y="1871781"/>
            <a:ext cx="649887" cy="704850"/>
            <a:chOff x="3930181" y="2777169"/>
            <a:chExt cx="649887" cy="704850"/>
          </a:xfrm>
        </p:grpSpPr>
        <p:pic>
          <p:nvPicPr>
            <p:cNvPr id="4280" name="Google Shape;4280;p32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1" name="Google Shape;4281;p32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82" name="Google Shape;4282;p32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644275" y="2179050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3" name="Google Shape;4283;p32"/>
          <p:cNvGrpSpPr/>
          <p:nvPr/>
        </p:nvGrpSpPr>
        <p:grpSpPr>
          <a:xfrm>
            <a:off x="4440488" y="1871763"/>
            <a:ext cx="649887" cy="704850"/>
            <a:chOff x="3930181" y="2777169"/>
            <a:chExt cx="649887" cy="704850"/>
          </a:xfrm>
        </p:grpSpPr>
        <p:pic>
          <p:nvPicPr>
            <p:cNvPr id="4284" name="Google Shape;4284;p32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5" name="Google Shape;4285;p32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6" name="Google Shape;4286;p32"/>
          <p:cNvGrpSpPr/>
          <p:nvPr/>
        </p:nvGrpSpPr>
        <p:grpSpPr>
          <a:xfrm>
            <a:off x="5522800" y="3914107"/>
            <a:ext cx="896012" cy="309997"/>
            <a:chOff x="5529912" y="3616207"/>
            <a:chExt cx="896012" cy="309997"/>
          </a:xfrm>
        </p:grpSpPr>
        <p:grpSp>
          <p:nvGrpSpPr>
            <p:cNvPr id="4287" name="Google Shape;4287;p32"/>
            <p:cNvGrpSpPr/>
            <p:nvPr/>
          </p:nvGrpSpPr>
          <p:grpSpPr>
            <a:xfrm>
              <a:off x="5529912" y="3616207"/>
              <a:ext cx="317913" cy="309997"/>
              <a:chOff x="3359575" y="3726089"/>
              <a:chExt cx="1034537" cy="824680"/>
            </a:xfrm>
          </p:grpSpPr>
          <p:pic>
            <p:nvPicPr>
              <p:cNvPr id="4288" name="Google Shape;4288;p32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3653053" y="372608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89" name="Google Shape;4289;p32"/>
              <p:cNvPicPr preferRelativeResize="0"/>
              <p:nvPr/>
            </p:nvPicPr>
            <p:blipFill>
              <a:blip r:embed="rId30">
                <a:alphaModFix/>
              </a:blip>
              <a:stretch>
                <a:fillRect/>
              </a:stretch>
            </p:blipFill>
            <p:spPr>
              <a:xfrm>
                <a:off x="3746913" y="374677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90" name="Google Shape;4290;p32"/>
              <p:cNvPicPr preferRelativeResize="0"/>
              <p:nvPr/>
            </p:nvPicPr>
            <p:blipFill>
              <a:blip r:embed="rId31">
                <a:alphaModFix/>
              </a:blip>
              <a:stretch>
                <a:fillRect/>
              </a:stretch>
            </p:blipFill>
            <p:spPr>
              <a:xfrm>
                <a:off x="3359575" y="375435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291" name="Google Shape;4291;p32"/>
              <p:cNvGrpSpPr/>
              <p:nvPr/>
            </p:nvGrpSpPr>
            <p:grpSpPr>
              <a:xfrm>
                <a:off x="3538381" y="384591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4292" name="Google Shape;4292;p32"/>
                <p:cNvPicPr preferRelativeResize="0"/>
                <p:nvPr/>
              </p:nvPicPr>
              <p:blipFill>
                <a:blip r:embed="rId32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93" name="Google Shape;4293;p32"/>
                <p:cNvPicPr preferRelativeResize="0"/>
                <p:nvPr/>
              </p:nvPicPr>
              <p:blipFill>
                <a:blip r:embed="rId33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294" name="Google Shape;4294;p32"/>
            <p:cNvSpPr txBox="1"/>
            <p:nvPr/>
          </p:nvSpPr>
          <p:spPr>
            <a:xfrm>
              <a:off x="5767724" y="3641232"/>
              <a:ext cx="658200" cy="1578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현재 위치</a:t>
              </a:r>
              <a:endParaRPr b="1" sz="8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4295" name="Google Shape;4295;p32"/>
          <p:cNvSpPr/>
          <p:nvPr/>
        </p:nvSpPr>
        <p:spPr>
          <a:xfrm rot="-2700000">
            <a:off x="2303714" y="2860616"/>
            <a:ext cx="214678" cy="19643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6" name="Google Shape;4296;p32"/>
          <p:cNvSpPr/>
          <p:nvPr/>
        </p:nvSpPr>
        <p:spPr>
          <a:xfrm rot="8096626">
            <a:off x="6139267" y="2899784"/>
            <a:ext cx="216163" cy="198131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7" name="Google Shape;4297;p32"/>
          <p:cNvSpPr/>
          <p:nvPr/>
        </p:nvSpPr>
        <p:spPr>
          <a:xfrm rot="2444938">
            <a:off x="4168871" y="1752329"/>
            <a:ext cx="214632" cy="19654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8" name="Google Shape;4298;p32"/>
          <p:cNvSpPr/>
          <p:nvPr/>
        </p:nvSpPr>
        <p:spPr>
          <a:xfrm rot="-8361838">
            <a:off x="4168700" y="3908936"/>
            <a:ext cx="214664" cy="195953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9" name="Google Shape;4299;p32"/>
          <p:cNvGrpSpPr/>
          <p:nvPr/>
        </p:nvGrpSpPr>
        <p:grpSpPr>
          <a:xfrm>
            <a:off x="4017788" y="2170633"/>
            <a:ext cx="483702" cy="513531"/>
            <a:chOff x="5151450" y="984750"/>
            <a:chExt cx="495850" cy="502575"/>
          </a:xfrm>
        </p:grpSpPr>
        <p:sp>
          <p:nvSpPr>
            <p:cNvPr id="4300" name="Google Shape;4300;p32"/>
            <p:cNvSpPr/>
            <p:nvPr/>
          </p:nvSpPr>
          <p:spPr>
            <a:xfrm>
              <a:off x="515145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32"/>
            <p:cNvSpPr/>
            <p:nvPr/>
          </p:nvSpPr>
          <p:spPr>
            <a:xfrm rot="5400000">
              <a:off x="543280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2"/>
            <p:cNvSpPr/>
            <p:nvPr/>
          </p:nvSpPr>
          <p:spPr>
            <a:xfrm rot="-5400000">
              <a:off x="515145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2"/>
            <p:cNvSpPr/>
            <p:nvPr/>
          </p:nvSpPr>
          <p:spPr>
            <a:xfrm rot="10800000">
              <a:off x="543280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4" name="Google Shape;4304;p32"/>
          <p:cNvSpPr txBox="1"/>
          <p:nvPr/>
        </p:nvSpPr>
        <p:spPr>
          <a:xfrm>
            <a:off x="3517500" y="1865188"/>
            <a:ext cx="14835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던전 룸 </a:t>
            </a:r>
            <a:r>
              <a:rPr lang="ko" sz="1200"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</a:t>
            </a:r>
            <a:endParaRPr sz="1200"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8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p33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4310" name="Google Shape;4310;p33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4311" name="Google Shape;4311;p3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312" name="Google Shape;4312;p3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313" name="Google Shape;4313;p3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314" name="Google Shape;4314;p3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4315" name="Google Shape;4315;p3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316" name="Google Shape;431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7" name="Google Shape;4317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8" name="Google Shape;4318;p3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319" name="Google Shape;4319;p3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320" name="Google Shape;4320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1" name="Google Shape;4321;p3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22" name="Google Shape;4322;p3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323" name="Google Shape;4323;p3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24" name="Google Shape;4324;p3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325" name="Google Shape;4325;p3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326" name="Google Shape;4326;p33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327" name="Google Shape;4327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28" name="Google Shape;4328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9" name="Google Shape;4329;p3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0" name="Google Shape;4330;p33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331" name="Google Shape;4331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2" name="Google Shape;4332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3" name="Google Shape;4333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4" name="Google Shape;4334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5" name="Google Shape;4335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6" name="Google Shape;4336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7" name="Google Shape;4337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38" name="Google Shape;4338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9" name="Google Shape;4339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0" name="Google Shape;4340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1" name="Google Shape;4341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2" name="Google Shape;4342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3" name="Google Shape;4343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4" name="Google Shape;4344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5" name="Google Shape;4345;p33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346" name="Google Shape;4346;p3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7" name="Google Shape;4347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8" name="Google Shape;4348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9" name="Google Shape;4349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0" name="Google Shape;4350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1" name="Google Shape;4351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2" name="Google Shape;4352;p3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53" name="Google Shape;4353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4" name="Google Shape;4354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5" name="Google Shape;4355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6" name="Google Shape;4356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7" name="Google Shape;4357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8" name="Google Shape;4358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9" name="Google Shape;4359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0" name="Google Shape;4360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1" name="Google Shape;4361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2" name="Google Shape;4362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3" name="Google Shape;4363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4" name="Google Shape;4364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5" name="Google Shape;4365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4366" name="Google Shape;4366;p33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367" name="Google Shape;4367;p33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368" name="Google Shape;4368;p3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69" name="Google Shape;4369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0" name="Google Shape;4370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1" name="Google Shape;4371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2" name="Google Shape;4372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3" name="Google Shape;4373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4" name="Google Shape;4374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75" name="Google Shape;4375;p33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376" name="Google Shape;4376;p3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7" name="Google Shape;4377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8" name="Google Shape;4378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9" name="Google Shape;4379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0" name="Google Shape;4380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1" name="Google Shape;4381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2" name="Google Shape;4382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83" name="Google Shape;4383;p33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384" name="Google Shape;4384;p3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5" name="Google Shape;4385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6" name="Google Shape;4386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7" name="Google Shape;4387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8" name="Google Shape;4388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9" name="Google Shape;4389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0" name="Google Shape;4390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91" name="Google Shape;4391;p33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4392" name="Google Shape;4392;p3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3" name="Google Shape;4393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4" name="Google Shape;4394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5" name="Google Shape;4395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6" name="Google Shape;4396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7" name="Google Shape;4397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8" name="Google Shape;4398;p3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399" name="Google Shape;4399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0" name="Google Shape;4400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1" name="Google Shape;4401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2" name="Google Shape;4402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3" name="Google Shape;4403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4" name="Google Shape;4404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5" name="Google Shape;4405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6" name="Google Shape;4406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7" name="Google Shape;4407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8" name="Google Shape;4408;p3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9" name="Google Shape;4409;p33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4410" name="Google Shape;4410;p3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4411" name="Google Shape;4411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2" name="Google Shape;4412;p3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4413" name="Google Shape;4413;p33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4414" name="Google Shape;4414;p33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4415" name="Google Shape;4415;p3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416" name="Google Shape;4416;p3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417" name="Google Shape;4417;p33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4418" name="Google Shape;4418;p3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419" name="Google Shape;4419;p3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420" name="Google Shape;4420;p33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4421" name="Google Shape;4421;p3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422" name="Google Shape;4422;p3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423" name="Google Shape;4423;p33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4424" name="Google Shape;4424;p3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425" name="Google Shape;4425;p3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4426" name="Google Shape;4426;p33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4427" name="Google Shape;44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8" name="Google Shape;4428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29" name="Google Shape;4429;p33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4430" name="Google Shape;4430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1" name="Google Shape;4431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32" name="Google Shape;4432;p33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4433" name="Google Shape;4433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4" name="Google Shape;4434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35" name="Google Shape;4435;p33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4436" name="Google Shape;4436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7" name="Google Shape;4437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8" name="Google Shape;4438;p33"/>
          <p:cNvSpPr/>
          <p:nvPr/>
        </p:nvSpPr>
        <p:spPr>
          <a:xfrm>
            <a:off x="2076650" y="1574250"/>
            <a:ext cx="4451400" cy="2733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9" name="Google Shape;4439;p3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44853" y="2693639"/>
            <a:ext cx="460825" cy="541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0" name="Google Shape;4440;p33"/>
          <p:cNvGrpSpPr/>
          <p:nvPr/>
        </p:nvGrpSpPr>
        <p:grpSpPr>
          <a:xfrm>
            <a:off x="3864188" y="2396138"/>
            <a:ext cx="848438" cy="618225"/>
            <a:chOff x="3879488" y="2396138"/>
            <a:chExt cx="848438" cy="618225"/>
          </a:xfrm>
        </p:grpSpPr>
        <p:pic>
          <p:nvPicPr>
            <p:cNvPr id="4441" name="Google Shape;4441;p3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2" name="Google Shape;4442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43" name="Google Shape;4443;p3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25526" y="2178350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4" name="Google Shape;4444;p33"/>
          <p:cNvGrpSpPr/>
          <p:nvPr/>
        </p:nvGrpSpPr>
        <p:grpSpPr>
          <a:xfrm rot="5400000">
            <a:off x="4088421" y="2165622"/>
            <a:ext cx="856243" cy="567469"/>
            <a:chOff x="3879488" y="2396138"/>
            <a:chExt cx="848438" cy="618225"/>
          </a:xfrm>
        </p:grpSpPr>
        <p:pic>
          <p:nvPicPr>
            <p:cNvPr id="4445" name="Google Shape;4445;p3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6" name="Google Shape;4446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47" name="Google Shape;4447;p3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35025" y="2162988"/>
            <a:ext cx="4608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8" name="Google Shape;4448;p3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138713" y="2714325"/>
            <a:ext cx="647200" cy="5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9" name="Google Shape;4449;p3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51375" y="27219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0" name="Google Shape;4450;p33"/>
          <p:cNvGrpSpPr/>
          <p:nvPr/>
        </p:nvGrpSpPr>
        <p:grpSpPr>
          <a:xfrm>
            <a:off x="3930181" y="2813469"/>
            <a:ext cx="658150" cy="704850"/>
            <a:chOff x="3930181" y="2813469"/>
            <a:chExt cx="658150" cy="704850"/>
          </a:xfrm>
        </p:grpSpPr>
        <p:pic>
          <p:nvPicPr>
            <p:cNvPr id="4451" name="Google Shape;4451;p3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2" name="Google Shape;4452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3" name="Google Shape;4453;p33"/>
          <p:cNvGrpSpPr/>
          <p:nvPr/>
        </p:nvGrpSpPr>
        <p:grpSpPr>
          <a:xfrm>
            <a:off x="3900406" y="1896969"/>
            <a:ext cx="649887" cy="704850"/>
            <a:chOff x="3930181" y="2777169"/>
            <a:chExt cx="649887" cy="704850"/>
          </a:xfrm>
        </p:grpSpPr>
        <p:pic>
          <p:nvPicPr>
            <p:cNvPr id="4454" name="Google Shape;4454;p3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5" name="Google Shape;4455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56" name="Google Shape;4456;p3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44000" y="2204238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7" name="Google Shape;4457;p33"/>
          <p:cNvGrpSpPr/>
          <p:nvPr/>
        </p:nvGrpSpPr>
        <p:grpSpPr>
          <a:xfrm>
            <a:off x="4406400" y="1890000"/>
            <a:ext cx="649887" cy="704850"/>
            <a:chOff x="3930181" y="2777169"/>
            <a:chExt cx="649887" cy="704850"/>
          </a:xfrm>
        </p:grpSpPr>
        <p:pic>
          <p:nvPicPr>
            <p:cNvPr id="4458" name="Google Shape;4458;p3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9" name="Google Shape;4459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60" name="Google Shape;4460;p33"/>
          <p:cNvPicPr preferRelativeResize="0"/>
          <p:nvPr/>
        </p:nvPicPr>
        <p:blipFill rotWithShape="1">
          <a:blip r:embed="rId10">
            <a:alphaModFix amt="77000"/>
          </a:blip>
          <a:srcRect b="0" l="81690" r="0" t="89058"/>
          <a:stretch/>
        </p:blipFill>
        <p:spPr>
          <a:xfrm>
            <a:off x="3866388" y="4271525"/>
            <a:ext cx="817725" cy="2709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61" name="Google Shape;4461;p3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66412" y="4271975"/>
            <a:ext cx="817725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2" name="Google Shape;4462;p33"/>
          <p:cNvSpPr txBox="1"/>
          <p:nvPr/>
        </p:nvSpPr>
        <p:spPr>
          <a:xfrm>
            <a:off x="3898800" y="4271525"/>
            <a:ext cx="75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전체 보기</a:t>
            </a:r>
            <a:endParaRPr b="1" sz="10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4463" name="Google Shape;4463;p33"/>
          <p:cNvGrpSpPr/>
          <p:nvPr/>
        </p:nvGrpSpPr>
        <p:grpSpPr>
          <a:xfrm>
            <a:off x="1682893" y="1582364"/>
            <a:ext cx="388804" cy="324016"/>
            <a:chOff x="727859" y="2564213"/>
            <a:chExt cx="450578" cy="388275"/>
          </a:xfrm>
        </p:grpSpPr>
        <p:pic>
          <p:nvPicPr>
            <p:cNvPr id="4464" name="Google Shape;4464;p33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5" name="Google Shape;4465;p33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6" name="Google Shape;4466;p33"/>
          <p:cNvGrpSpPr/>
          <p:nvPr/>
        </p:nvGrpSpPr>
        <p:grpSpPr>
          <a:xfrm>
            <a:off x="1751309" y="1836000"/>
            <a:ext cx="460804" cy="359997"/>
            <a:chOff x="1023350" y="2410275"/>
            <a:chExt cx="387425" cy="322925"/>
          </a:xfrm>
        </p:grpSpPr>
        <p:pic>
          <p:nvPicPr>
            <p:cNvPr id="4467" name="Google Shape;4467;p33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8" name="Google Shape;4468;p33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69" name="Google Shape;4469;p3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29600" y="2215600"/>
            <a:ext cx="647200" cy="4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0" name="Google Shape;4470;p33"/>
          <p:cNvGrpSpPr/>
          <p:nvPr/>
        </p:nvGrpSpPr>
        <p:grpSpPr>
          <a:xfrm>
            <a:off x="4436356" y="2312644"/>
            <a:ext cx="658150" cy="704850"/>
            <a:chOff x="3930181" y="2813469"/>
            <a:chExt cx="658150" cy="704850"/>
          </a:xfrm>
        </p:grpSpPr>
        <p:pic>
          <p:nvPicPr>
            <p:cNvPr id="4471" name="Google Shape;4471;p3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2" name="Google Shape;4472;p3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102306" y="28134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3" name="Google Shape;4473;p33"/>
          <p:cNvGrpSpPr/>
          <p:nvPr/>
        </p:nvGrpSpPr>
        <p:grpSpPr>
          <a:xfrm>
            <a:off x="3758000" y="2714326"/>
            <a:ext cx="1034537" cy="824680"/>
            <a:chOff x="3359575" y="3726089"/>
            <a:chExt cx="1034537" cy="824680"/>
          </a:xfrm>
        </p:grpSpPr>
        <p:pic>
          <p:nvPicPr>
            <p:cNvPr id="4474" name="Google Shape;4474;p33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3653053" y="3726089"/>
              <a:ext cx="460825" cy="541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5" name="Google Shape;4475;p33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3746913" y="3746775"/>
              <a:ext cx="647200" cy="50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6" name="Google Shape;4476;p33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3359575" y="3754350"/>
              <a:ext cx="647200" cy="485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77" name="Google Shape;4477;p33"/>
            <p:cNvGrpSpPr/>
            <p:nvPr/>
          </p:nvGrpSpPr>
          <p:grpSpPr>
            <a:xfrm>
              <a:off x="3538381" y="3845919"/>
              <a:ext cx="658150" cy="704850"/>
              <a:chOff x="3930181" y="2813469"/>
              <a:chExt cx="658150" cy="704850"/>
            </a:xfrm>
          </p:grpSpPr>
          <p:pic>
            <p:nvPicPr>
              <p:cNvPr id="4478" name="Google Shape;4478;p33"/>
              <p:cNvPicPr preferRelativeResize="0"/>
              <p:nvPr/>
            </p:nvPicPr>
            <p:blipFill>
              <a:blip r:embed="rId32">
                <a:alphaModFix/>
              </a:blip>
              <a:stretch>
                <a:fillRect/>
              </a:stretch>
            </p:blipFill>
            <p:spPr>
              <a:xfrm>
                <a:off x="3930181" y="2813469"/>
                <a:ext cx="618225" cy="651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79" name="Google Shape;4479;p33"/>
              <p:cNvPicPr preferRelativeResize="0"/>
              <p:nvPr/>
            </p:nvPicPr>
            <p:blipFill>
              <a:blip r:embed="rId33">
                <a:alphaModFix/>
              </a:blip>
              <a:stretch>
                <a:fillRect/>
              </a:stretch>
            </p:blipFill>
            <p:spPr>
              <a:xfrm>
                <a:off x="4102306" y="2813469"/>
                <a:ext cx="486025" cy="704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480" name="Google Shape;4480;p33"/>
          <p:cNvGrpSpPr/>
          <p:nvPr/>
        </p:nvGrpSpPr>
        <p:grpSpPr>
          <a:xfrm>
            <a:off x="3864463" y="2370950"/>
            <a:ext cx="848438" cy="618225"/>
            <a:chOff x="3879488" y="2396138"/>
            <a:chExt cx="848438" cy="618225"/>
          </a:xfrm>
        </p:grpSpPr>
        <p:pic>
          <p:nvPicPr>
            <p:cNvPr id="4481" name="Google Shape;4481;p33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2" name="Google Shape;4482;p33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83" name="Google Shape;4483;p33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025801" y="2153163"/>
            <a:ext cx="481125" cy="54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4" name="Google Shape;4484;p33"/>
          <p:cNvGrpSpPr/>
          <p:nvPr/>
        </p:nvGrpSpPr>
        <p:grpSpPr>
          <a:xfrm rot="5400000">
            <a:off x="4088696" y="2140435"/>
            <a:ext cx="856243" cy="567469"/>
            <a:chOff x="3879488" y="2396138"/>
            <a:chExt cx="848438" cy="618225"/>
          </a:xfrm>
        </p:grpSpPr>
        <p:pic>
          <p:nvPicPr>
            <p:cNvPr id="4485" name="Google Shape;4485;p33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 rot="-5400000">
              <a:off x="3896113" y="2379513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6" name="Google Shape;4486;p33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 rot="5400000">
              <a:off x="4132487" y="2352813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87" name="Google Shape;4487;p33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35300" y="2137801"/>
            <a:ext cx="460825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8" name="Google Shape;4488;p33"/>
          <p:cNvGrpSpPr/>
          <p:nvPr/>
        </p:nvGrpSpPr>
        <p:grpSpPr>
          <a:xfrm>
            <a:off x="3900681" y="1871781"/>
            <a:ext cx="649887" cy="704850"/>
            <a:chOff x="3930181" y="2777169"/>
            <a:chExt cx="649887" cy="704850"/>
          </a:xfrm>
        </p:grpSpPr>
        <p:pic>
          <p:nvPicPr>
            <p:cNvPr id="4489" name="Google Shape;4489;p33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0" name="Google Shape;4490;p33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91" name="Google Shape;4491;p33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644275" y="2179050"/>
            <a:ext cx="647200" cy="50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2" name="Google Shape;4492;p33"/>
          <p:cNvGrpSpPr/>
          <p:nvPr/>
        </p:nvGrpSpPr>
        <p:grpSpPr>
          <a:xfrm>
            <a:off x="4406675" y="1864813"/>
            <a:ext cx="649887" cy="704850"/>
            <a:chOff x="3930181" y="2777169"/>
            <a:chExt cx="649887" cy="704850"/>
          </a:xfrm>
        </p:grpSpPr>
        <p:pic>
          <p:nvPicPr>
            <p:cNvPr id="4493" name="Google Shape;4493;p33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3930181" y="2813469"/>
              <a:ext cx="618225" cy="65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4" name="Google Shape;4494;p33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4094044" y="2777169"/>
              <a:ext cx="486025" cy="704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5" name="Google Shape;4495;p33"/>
          <p:cNvGrpSpPr/>
          <p:nvPr/>
        </p:nvGrpSpPr>
        <p:grpSpPr>
          <a:xfrm>
            <a:off x="5522800" y="3914107"/>
            <a:ext cx="896012" cy="309997"/>
            <a:chOff x="5529912" y="3616207"/>
            <a:chExt cx="896012" cy="309997"/>
          </a:xfrm>
        </p:grpSpPr>
        <p:grpSp>
          <p:nvGrpSpPr>
            <p:cNvPr id="4496" name="Google Shape;4496;p33"/>
            <p:cNvGrpSpPr/>
            <p:nvPr/>
          </p:nvGrpSpPr>
          <p:grpSpPr>
            <a:xfrm>
              <a:off x="5529912" y="3616207"/>
              <a:ext cx="317913" cy="309997"/>
              <a:chOff x="3359575" y="3726089"/>
              <a:chExt cx="1034537" cy="824680"/>
            </a:xfrm>
          </p:grpSpPr>
          <p:pic>
            <p:nvPicPr>
              <p:cNvPr id="4497" name="Google Shape;4497;p33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3653053" y="372608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98" name="Google Shape;4498;p33"/>
              <p:cNvPicPr preferRelativeResize="0"/>
              <p:nvPr/>
            </p:nvPicPr>
            <p:blipFill>
              <a:blip r:embed="rId30">
                <a:alphaModFix/>
              </a:blip>
              <a:stretch>
                <a:fillRect/>
              </a:stretch>
            </p:blipFill>
            <p:spPr>
              <a:xfrm>
                <a:off x="3746913" y="374677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99" name="Google Shape;4499;p33"/>
              <p:cNvPicPr preferRelativeResize="0"/>
              <p:nvPr/>
            </p:nvPicPr>
            <p:blipFill>
              <a:blip r:embed="rId31">
                <a:alphaModFix/>
              </a:blip>
              <a:stretch>
                <a:fillRect/>
              </a:stretch>
            </p:blipFill>
            <p:spPr>
              <a:xfrm>
                <a:off x="3359575" y="375435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500" name="Google Shape;4500;p33"/>
              <p:cNvGrpSpPr/>
              <p:nvPr/>
            </p:nvGrpSpPr>
            <p:grpSpPr>
              <a:xfrm>
                <a:off x="3538381" y="384591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4501" name="Google Shape;4501;p33"/>
                <p:cNvPicPr preferRelativeResize="0"/>
                <p:nvPr/>
              </p:nvPicPr>
              <p:blipFill>
                <a:blip r:embed="rId32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02" name="Google Shape;4502;p33"/>
                <p:cNvPicPr preferRelativeResize="0"/>
                <p:nvPr/>
              </p:nvPicPr>
              <p:blipFill>
                <a:blip r:embed="rId33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4503" name="Google Shape;4503;p33"/>
            <p:cNvSpPr txBox="1"/>
            <p:nvPr/>
          </p:nvSpPr>
          <p:spPr>
            <a:xfrm>
              <a:off x="5767724" y="3641232"/>
              <a:ext cx="658200" cy="1578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현재 위치</a:t>
              </a:r>
              <a:endParaRPr b="1" sz="8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4504" name="Google Shape;4504;p33"/>
          <p:cNvSpPr/>
          <p:nvPr/>
        </p:nvSpPr>
        <p:spPr>
          <a:xfrm>
            <a:off x="3850354" y="4226975"/>
            <a:ext cx="817800" cy="36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5" name="Google Shape;4505;p33"/>
          <p:cNvSpPr/>
          <p:nvPr/>
        </p:nvSpPr>
        <p:spPr>
          <a:xfrm>
            <a:off x="4136463" y="4482313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6" name="Google Shape;4506;p33"/>
          <p:cNvSpPr/>
          <p:nvPr/>
        </p:nvSpPr>
        <p:spPr>
          <a:xfrm rot="-2700000">
            <a:off x="2303714" y="2860616"/>
            <a:ext cx="214678" cy="19643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7" name="Google Shape;4507;p33"/>
          <p:cNvSpPr/>
          <p:nvPr/>
        </p:nvSpPr>
        <p:spPr>
          <a:xfrm rot="8096626">
            <a:off x="6139267" y="2899784"/>
            <a:ext cx="216163" cy="198131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8" name="Google Shape;4508;p33"/>
          <p:cNvSpPr/>
          <p:nvPr/>
        </p:nvSpPr>
        <p:spPr>
          <a:xfrm rot="2444938">
            <a:off x="4168871" y="1752329"/>
            <a:ext cx="214632" cy="196540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9" name="Google Shape;4509;p33"/>
          <p:cNvSpPr/>
          <p:nvPr/>
        </p:nvSpPr>
        <p:spPr>
          <a:xfrm rot="-8361838">
            <a:off x="4168700" y="3908936"/>
            <a:ext cx="214664" cy="195953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3" name="Shape 4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Google Shape;4514;p34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4515" name="Google Shape;4515;p34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4516" name="Google Shape;4516;p3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517" name="Google Shape;4517;p3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518" name="Google Shape;4518;p3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4519" name="Google Shape;4519;p34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520" name="Google Shape;4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75" y="1270475"/>
            <a:ext cx="3902850" cy="29699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21" name="Google Shape;45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2" name="Google Shape;4522;p34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23" name="Google Shape;4523;p34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24" name="Google Shape;4524;p34"/>
          <p:cNvSpPr txBox="1"/>
          <p:nvPr/>
        </p:nvSpPr>
        <p:spPr>
          <a:xfrm>
            <a:off x="5120476" y="17975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( 3 )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25" name="Google Shape;4525;p34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26" name="Google Shape;4526;p34"/>
          <p:cNvSpPr txBox="1"/>
          <p:nvPr/>
        </p:nvSpPr>
        <p:spPr>
          <a:xfrm>
            <a:off x="5120475" y="30052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27" name="Google Shape;4527;p34"/>
          <p:cNvSpPr txBox="1"/>
          <p:nvPr/>
        </p:nvSpPr>
        <p:spPr>
          <a:xfrm>
            <a:off x="5254350" y="34951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28" name="Google Shape;4528;p34"/>
          <p:cNvSpPr txBox="1"/>
          <p:nvPr/>
        </p:nvSpPr>
        <p:spPr>
          <a:xfrm>
            <a:off x="5120475" y="20335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( 2 )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29" name="Google Shape;4529;p34"/>
          <p:cNvSpPr txBox="1"/>
          <p:nvPr/>
        </p:nvSpPr>
        <p:spPr>
          <a:xfrm rot="5400000">
            <a:off x="7014750" y="2467475"/>
            <a:ext cx="24384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30" name="Google Shape;4530;p34"/>
          <p:cNvSpPr txBox="1"/>
          <p:nvPr/>
        </p:nvSpPr>
        <p:spPr>
          <a:xfrm>
            <a:off x="5254350" y="3250138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31" name="Google Shape;4531;p34"/>
          <p:cNvSpPr txBox="1"/>
          <p:nvPr/>
        </p:nvSpPr>
        <p:spPr>
          <a:xfrm>
            <a:off x="5120475" y="22758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32" name="Google Shape;4532;p34"/>
          <p:cNvSpPr txBox="1"/>
          <p:nvPr/>
        </p:nvSpPr>
        <p:spPr>
          <a:xfrm>
            <a:off x="5120475" y="25028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33" name="Google Shape;4533;p34"/>
          <p:cNvSpPr txBox="1"/>
          <p:nvPr/>
        </p:nvSpPr>
        <p:spPr>
          <a:xfrm>
            <a:off x="5120475" y="27540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34" name="Google Shape;4534;p34"/>
          <p:cNvSpPr txBox="1"/>
          <p:nvPr/>
        </p:nvSpPr>
        <p:spPr>
          <a:xfrm>
            <a:off x="5120475" y="32437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35" name="Google Shape;4535;p34"/>
          <p:cNvSpPr txBox="1"/>
          <p:nvPr/>
        </p:nvSpPr>
        <p:spPr>
          <a:xfrm>
            <a:off x="5120475" y="347715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36" name="Google Shape;4536;p34"/>
          <p:cNvSpPr/>
          <p:nvPr/>
        </p:nvSpPr>
        <p:spPr>
          <a:xfrm>
            <a:off x="1051725" y="3523625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7" name="Google Shape;4537;p34"/>
          <p:cNvGrpSpPr/>
          <p:nvPr/>
        </p:nvGrpSpPr>
        <p:grpSpPr>
          <a:xfrm>
            <a:off x="411250" y="1555550"/>
            <a:ext cx="387425" cy="322925"/>
            <a:chOff x="1023350" y="2410275"/>
            <a:chExt cx="387425" cy="322925"/>
          </a:xfrm>
        </p:grpSpPr>
        <p:pic>
          <p:nvPicPr>
            <p:cNvPr id="4538" name="Google Shape;4538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9" name="Google Shape;4539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40" name="Google Shape;4540;p34"/>
          <p:cNvGrpSpPr/>
          <p:nvPr/>
        </p:nvGrpSpPr>
        <p:grpSpPr>
          <a:xfrm>
            <a:off x="457836" y="1270487"/>
            <a:ext cx="461663" cy="359931"/>
            <a:chOff x="727859" y="2564213"/>
            <a:chExt cx="450578" cy="388275"/>
          </a:xfrm>
        </p:grpSpPr>
        <p:pic>
          <p:nvPicPr>
            <p:cNvPr id="4541" name="Google Shape;4541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2" name="Google Shape;4542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3" name="Google Shape;4543;p34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44" name="Google Shape;4544;p34"/>
          <p:cNvSpPr/>
          <p:nvPr/>
        </p:nvSpPr>
        <p:spPr>
          <a:xfrm>
            <a:off x="7764738" y="1696450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5" name="Google Shape;4545;p34"/>
          <p:cNvSpPr txBox="1"/>
          <p:nvPr/>
        </p:nvSpPr>
        <p:spPr>
          <a:xfrm>
            <a:off x="7414488" y="1927775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4546" name="Google Shape;4546;p34"/>
          <p:cNvSpPr/>
          <p:nvPr/>
        </p:nvSpPr>
        <p:spPr>
          <a:xfrm>
            <a:off x="3913325" y="3844645"/>
            <a:ext cx="48900" cy="65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7" name="Google Shape;4547;p34"/>
          <p:cNvSpPr txBox="1"/>
          <p:nvPr/>
        </p:nvSpPr>
        <p:spPr>
          <a:xfrm>
            <a:off x="4001240" y="3822499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48" name="Google Shape;4548;p34"/>
          <p:cNvSpPr/>
          <p:nvPr/>
        </p:nvSpPr>
        <p:spPr>
          <a:xfrm>
            <a:off x="3913325" y="3954049"/>
            <a:ext cx="48900" cy="65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9" name="Google Shape;4549;p34"/>
          <p:cNvSpPr txBox="1"/>
          <p:nvPr/>
        </p:nvSpPr>
        <p:spPr>
          <a:xfrm>
            <a:off x="4001240" y="3931903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50" name="Google Shape;4550;p34"/>
          <p:cNvSpPr/>
          <p:nvPr/>
        </p:nvSpPr>
        <p:spPr>
          <a:xfrm>
            <a:off x="3913325" y="4063444"/>
            <a:ext cx="48900" cy="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1" name="Google Shape;4551;p34"/>
          <p:cNvSpPr txBox="1"/>
          <p:nvPr/>
        </p:nvSpPr>
        <p:spPr>
          <a:xfrm>
            <a:off x="4001240" y="4041298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5" name="Shape 4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" name="Google Shape;4556;p35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4557" name="Google Shape;4557;p35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4558" name="Google Shape;4558;p3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559" name="Google Shape;4559;p3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560" name="Google Shape;4560;p3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4561" name="Google Shape;4561;p35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562" name="Google Shape;45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75" y="1270475"/>
            <a:ext cx="3902850" cy="29699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3" name="Google Shape;45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4" name="Google Shape;4564;p35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65" name="Google Shape;4565;p35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66" name="Google Shape;4566;p35"/>
          <p:cNvSpPr txBox="1"/>
          <p:nvPr/>
        </p:nvSpPr>
        <p:spPr>
          <a:xfrm>
            <a:off x="5120476" y="20660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( 3 )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67" name="Google Shape;4567;p35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68" name="Google Shape;4568;p35"/>
          <p:cNvSpPr txBox="1"/>
          <p:nvPr/>
        </p:nvSpPr>
        <p:spPr>
          <a:xfrm>
            <a:off x="5120475" y="32737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69" name="Google Shape;4569;p35"/>
          <p:cNvSpPr txBox="1"/>
          <p:nvPr/>
        </p:nvSpPr>
        <p:spPr>
          <a:xfrm>
            <a:off x="5120475" y="23020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( 2 )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70" name="Google Shape;4570;p35"/>
          <p:cNvSpPr txBox="1"/>
          <p:nvPr/>
        </p:nvSpPr>
        <p:spPr>
          <a:xfrm rot="5400000">
            <a:off x="7002150" y="2659100"/>
            <a:ext cx="24636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71" name="Google Shape;4571;p35"/>
          <p:cNvSpPr txBox="1"/>
          <p:nvPr/>
        </p:nvSpPr>
        <p:spPr>
          <a:xfrm>
            <a:off x="5120475" y="25443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72" name="Google Shape;4572;p35"/>
          <p:cNvSpPr txBox="1"/>
          <p:nvPr/>
        </p:nvSpPr>
        <p:spPr>
          <a:xfrm>
            <a:off x="5120475" y="27713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73" name="Google Shape;4573;p35"/>
          <p:cNvSpPr txBox="1"/>
          <p:nvPr/>
        </p:nvSpPr>
        <p:spPr>
          <a:xfrm>
            <a:off x="5120475" y="30225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74" name="Google Shape;4574;p35"/>
          <p:cNvSpPr txBox="1"/>
          <p:nvPr/>
        </p:nvSpPr>
        <p:spPr>
          <a:xfrm>
            <a:off x="5120475" y="35122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75" name="Google Shape;4575;p35"/>
          <p:cNvSpPr/>
          <p:nvPr/>
        </p:nvSpPr>
        <p:spPr>
          <a:xfrm>
            <a:off x="1051725" y="3523625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6" name="Google Shape;4576;p35"/>
          <p:cNvGrpSpPr/>
          <p:nvPr/>
        </p:nvGrpSpPr>
        <p:grpSpPr>
          <a:xfrm>
            <a:off x="411250" y="1555550"/>
            <a:ext cx="387425" cy="322925"/>
            <a:chOff x="1023350" y="2410275"/>
            <a:chExt cx="387425" cy="322925"/>
          </a:xfrm>
        </p:grpSpPr>
        <p:pic>
          <p:nvPicPr>
            <p:cNvPr id="4577" name="Google Shape;4577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8" name="Google Shape;4578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9" name="Google Shape;4579;p35"/>
          <p:cNvGrpSpPr/>
          <p:nvPr/>
        </p:nvGrpSpPr>
        <p:grpSpPr>
          <a:xfrm>
            <a:off x="457836" y="1270487"/>
            <a:ext cx="461663" cy="359931"/>
            <a:chOff x="727859" y="2564213"/>
            <a:chExt cx="450578" cy="388275"/>
          </a:xfrm>
        </p:grpSpPr>
        <p:pic>
          <p:nvPicPr>
            <p:cNvPr id="4580" name="Google Shape;4580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1" name="Google Shape;4581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2" name="Google Shape;4582;p35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83" name="Google Shape;4583;p35"/>
          <p:cNvSpPr txBox="1"/>
          <p:nvPr/>
        </p:nvSpPr>
        <p:spPr>
          <a:xfrm>
            <a:off x="5237538" y="1815100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슬라임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84" name="Google Shape;4584;p35"/>
          <p:cNvSpPr/>
          <p:nvPr/>
        </p:nvSpPr>
        <p:spPr>
          <a:xfrm>
            <a:off x="7776588" y="1912350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5" name="Google Shape;4585;p35"/>
          <p:cNvSpPr txBox="1"/>
          <p:nvPr/>
        </p:nvSpPr>
        <p:spPr>
          <a:xfrm>
            <a:off x="7426338" y="2171300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4586" name="Google Shape;4586;p35"/>
          <p:cNvSpPr/>
          <p:nvPr/>
        </p:nvSpPr>
        <p:spPr>
          <a:xfrm>
            <a:off x="3913325" y="3844645"/>
            <a:ext cx="48900" cy="65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7" name="Google Shape;4587;p35"/>
          <p:cNvSpPr txBox="1"/>
          <p:nvPr/>
        </p:nvSpPr>
        <p:spPr>
          <a:xfrm>
            <a:off x="4001240" y="3822499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88" name="Google Shape;4588;p35"/>
          <p:cNvSpPr/>
          <p:nvPr/>
        </p:nvSpPr>
        <p:spPr>
          <a:xfrm>
            <a:off x="3913325" y="3954049"/>
            <a:ext cx="48900" cy="65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9" name="Google Shape;4589;p35"/>
          <p:cNvSpPr txBox="1"/>
          <p:nvPr/>
        </p:nvSpPr>
        <p:spPr>
          <a:xfrm>
            <a:off x="4001240" y="3931903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590" name="Google Shape;4590;p35"/>
          <p:cNvSpPr/>
          <p:nvPr/>
        </p:nvSpPr>
        <p:spPr>
          <a:xfrm>
            <a:off x="3913325" y="4063444"/>
            <a:ext cx="48900" cy="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1" name="Google Shape;4591;p35"/>
          <p:cNvSpPr txBox="1"/>
          <p:nvPr/>
        </p:nvSpPr>
        <p:spPr>
          <a:xfrm>
            <a:off x="4001240" y="4041298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5" name="Shape 4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6" name="Google Shape;4596;p36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4597" name="Google Shape;4597;p36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4598" name="Google Shape;4598;p3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599" name="Google Shape;4599;p3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600" name="Google Shape;4600;p3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4601" name="Google Shape;4601;p36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602" name="Google Shape;46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75" y="1270475"/>
            <a:ext cx="3902850" cy="29699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03" name="Google Shape;460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4" name="Google Shape;4604;p36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05" name="Google Shape;4605;p36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06" name="Google Shape;4606;p36"/>
          <p:cNvSpPr txBox="1"/>
          <p:nvPr/>
        </p:nvSpPr>
        <p:spPr>
          <a:xfrm>
            <a:off x="5120476" y="23032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( 3 )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07" name="Google Shape;4607;p36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08" name="Google Shape;4608;p36"/>
          <p:cNvSpPr txBox="1"/>
          <p:nvPr/>
        </p:nvSpPr>
        <p:spPr>
          <a:xfrm>
            <a:off x="5112075" y="35109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09" name="Google Shape;4609;p36"/>
          <p:cNvSpPr txBox="1"/>
          <p:nvPr/>
        </p:nvSpPr>
        <p:spPr>
          <a:xfrm>
            <a:off x="5120475" y="25392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( 2 )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10" name="Google Shape;4610;p36"/>
          <p:cNvSpPr txBox="1"/>
          <p:nvPr/>
        </p:nvSpPr>
        <p:spPr>
          <a:xfrm rot="5400000">
            <a:off x="7002150" y="2659100"/>
            <a:ext cx="24636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11" name="Google Shape;4611;p36"/>
          <p:cNvSpPr txBox="1"/>
          <p:nvPr/>
        </p:nvSpPr>
        <p:spPr>
          <a:xfrm>
            <a:off x="5112075" y="27815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12" name="Google Shape;4612;p36"/>
          <p:cNvSpPr txBox="1"/>
          <p:nvPr/>
        </p:nvSpPr>
        <p:spPr>
          <a:xfrm>
            <a:off x="5112075" y="30085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13" name="Google Shape;4613;p36"/>
          <p:cNvSpPr txBox="1"/>
          <p:nvPr/>
        </p:nvSpPr>
        <p:spPr>
          <a:xfrm>
            <a:off x="5112075" y="32597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14" name="Google Shape;4614;p36"/>
          <p:cNvSpPr/>
          <p:nvPr/>
        </p:nvSpPr>
        <p:spPr>
          <a:xfrm>
            <a:off x="1051725" y="3523625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5" name="Google Shape;4615;p36"/>
          <p:cNvGrpSpPr/>
          <p:nvPr/>
        </p:nvGrpSpPr>
        <p:grpSpPr>
          <a:xfrm>
            <a:off x="411250" y="1555550"/>
            <a:ext cx="387425" cy="322925"/>
            <a:chOff x="1023350" y="2410275"/>
            <a:chExt cx="387425" cy="322925"/>
          </a:xfrm>
        </p:grpSpPr>
        <p:pic>
          <p:nvPicPr>
            <p:cNvPr id="4616" name="Google Shape;4616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7" name="Google Shape;4617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8" name="Google Shape;4618;p36"/>
          <p:cNvGrpSpPr/>
          <p:nvPr/>
        </p:nvGrpSpPr>
        <p:grpSpPr>
          <a:xfrm>
            <a:off x="457836" y="1270487"/>
            <a:ext cx="461663" cy="359931"/>
            <a:chOff x="727859" y="2564213"/>
            <a:chExt cx="450578" cy="388275"/>
          </a:xfrm>
        </p:grpSpPr>
        <p:pic>
          <p:nvPicPr>
            <p:cNvPr id="4619" name="Google Shape;4619;p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0" name="Google Shape;4620;p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1" name="Google Shape;4621;p36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22" name="Google Shape;4622;p36"/>
          <p:cNvSpPr txBox="1"/>
          <p:nvPr/>
        </p:nvSpPr>
        <p:spPr>
          <a:xfrm>
            <a:off x="5237538" y="1815100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슬라임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23" name="Google Shape;4623;p36"/>
          <p:cNvSpPr txBox="1"/>
          <p:nvPr/>
        </p:nvSpPr>
        <p:spPr>
          <a:xfrm>
            <a:off x="5405950" y="2059200"/>
            <a:ext cx="2724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* 말랑이		 LV 2  		     20  	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4624" name="Google Shape;4624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04939" y="2099611"/>
            <a:ext cx="149119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4625" name="Google Shape;4625;p36"/>
          <p:cNvSpPr/>
          <p:nvPr/>
        </p:nvSpPr>
        <p:spPr>
          <a:xfrm>
            <a:off x="7776588" y="2099600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6" name="Google Shape;4626;p36"/>
          <p:cNvSpPr txBox="1"/>
          <p:nvPr/>
        </p:nvSpPr>
        <p:spPr>
          <a:xfrm>
            <a:off x="7426338" y="2358550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4627" name="Google Shape;4627;p36"/>
          <p:cNvSpPr/>
          <p:nvPr/>
        </p:nvSpPr>
        <p:spPr>
          <a:xfrm>
            <a:off x="1152200" y="3617400"/>
            <a:ext cx="267900" cy="328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8" name="Google Shape;4628;p36"/>
          <p:cNvCxnSpPr/>
          <p:nvPr/>
        </p:nvCxnSpPr>
        <p:spPr>
          <a:xfrm flipH="1" rot="10800000">
            <a:off x="1420100" y="3778200"/>
            <a:ext cx="435600" cy="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9" name="Google Shape;4629;p36"/>
          <p:cNvSpPr txBox="1"/>
          <p:nvPr/>
        </p:nvSpPr>
        <p:spPr>
          <a:xfrm>
            <a:off x="1889100" y="3650900"/>
            <a:ext cx="763800" cy="26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</a:rPr>
              <a:t>깜빡거림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4630" name="Google Shape;4630;p36"/>
          <p:cNvSpPr/>
          <p:nvPr/>
        </p:nvSpPr>
        <p:spPr>
          <a:xfrm>
            <a:off x="3913325" y="3844645"/>
            <a:ext cx="48900" cy="65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1" name="Google Shape;4631;p36"/>
          <p:cNvSpPr txBox="1"/>
          <p:nvPr/>
        </p:nvSpPr>
        <p:spPr>
          <a:xfrm>
            <a:off x="4001240" y="3822499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32" name="Google Shape;4632;p36"/>
          <p:cNvSpPr/>
          <p:nvPr/>
        </p:nvSpPr>
        <p:spPr>
          <a:xfrm>
            <a:off x="3913325" y="3954049"/>
            <a:ext cx="48900" cy="65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3" name="Google Shape;4633;p36"/>
          <p:cNvSpPr txBox="1"/>
          <p:nvPr/>
        </p:nvSpPr>
        <p:spPr>
          <a:xfrm>
            <a:off x="4001240" y="3931903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34" name="Google Shape;4634;p36"/>
          <p:cNvSpPr/>
          <p:nvPr/>
        </p:nvSpPr>
        <p:spPr>
          <a:xfrm>
            <a:off x="3913325" y="4063444"/>
            <a:ext cx="48900" cy="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5" name="Google Shape;4635;p36"/>
          <p:cNvSpPr txBox="1"/>
          <p:nvPr/>
        </p:nvSpPr>
        <p:spPr>
          <a:xfrm>
            <a:off x="4001240" y="4041298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Google Shape;4640;p37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4641" name="Google Shape;4641;p37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4642" name="Google Shape;4642;p3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643" name="Google Shape;4643;p3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644" name="Google Shape;4644;p3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4645" name="Google Shape;4645;p37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646" name="Google Shape;46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75" y="1270475"/>
            <a:ext cx="3902850" cy="29699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7" name="Google Shape;46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8" name="Google Shape;4648;p37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49" name="Google Shape;4649;p37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50" name="Google Shape;4650;p37"/>
          <p:cNvSpPr txBox="1"/>
          <p:nvPr/>
        </p:nvSpPr>
        <p:spPr>
          <a:xfrm>
            <a:off x="5120476" y="23032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( 3 )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51" name="Google Shape;4651;p37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52" name="Google Shape;4652;p37"/>
          <p:cNvSpPr txBox="1"/>
          <p:nvPr/>
        </p:nvSpPr>
        <p:spPr>
          <a:xfrm>
            <a:off x="5112075" y="35109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53" name="Google Shape;4653;p37"/>
          <p:cNvSpPr txBox="1"/>
          <p:nvPr/>
        </p:nvSpPr>
        <p:spPr>
          <a:xfrm>
            <a:off x="5120475" y="25392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( 2 )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54" name="Google Shape;4654;p37"/>
          <p:cNvSpPr txBox="1"/>
          <p:nvPr/>
        </p:nvSpPr>
        <p:spPr>
          <a:xfrm rot="5400000">
            <a:off x="7002150" y="2659100"/>
            <a:ext cx="24636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55" name="Google Shape;4655;p37"/>
          <p:cNvSpPr txBox="1"/>
          <p:nvPr/>
        </p:nvSpPr>
        <p:spPr>
          <a:xfrm>
            <a:off x="5112075" y="27815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56" name="Google Shape;4656;p37"/>
          <p:cNvSpPr txBox="1"/>
          <p:nvPr/>
        </p:nvSpPr>
        <p:spPr>
          <a:xfrm>
            <a:off x="5112075" y="30085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57" name="Google Shape;4657;p37"/>
          <p:cNvSpPr txBox="1"/>
          <p:nvPr/>
        </p:nvSpPr>
        <p:spPr>
          <a:xfrm>
            <a:off x="5112075" y="32597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58" name="Google Shape;4658;p37"/>
          <p:cNvSpPr/>
          <p:nvPr/>
        </p:nvSpPr>
        <p:spPr>
          <a:xfrm>
            <a:off x="1051725" y="3523625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9" name="Google Shape;4659;p37"/>
          <p:cNvGrpSpPr/>
          <p:nvPr/>
        </p:nvGrpSpPr>
        <p:grpSpPr>
          <a:xfrm>
            <a:off x="411250" y="1555550"/>
            <a:ext cx="387425" cy="322925"/>
            <a:chOff x="1023350" y="2410275"/>
            <a:chExt cx="387425" cy="322925"/>
          </a:xfrm>
        </p:grpSpPr>
        <p:pic>
          <p:nvPicPr>
            <p:cNvPr id="4660" name="Google Shape;4660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1" name="Google Shape;4661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2" name="Google Shape;4662;p37"/>
          <p:cNvGrpSpPr/>
          <p:nvPr/>
        </p:nvGrpSpPr>
        <p:grpSpPr>
          <a:xfrm>
            <a:off x="457836" y="1270487"/>
            <a:ext cx="461663" cy="359931"/>
            <a:chOff x="727859" y="2564213"/>
            <a:chExt cx="450578" cy="388275"/>
          </a:xfrm>
        </p:grpSpPr>
        <p:pic>
          <p:nvPicPr>
            <p:cNvPr id="4663" name="Google Shape;4663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4" name="Google Shape;4664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5" name="Google Shape;4665;p37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66" name="Google Shape;4666;p37"/>
          <p:cNvSpPr txBox="1"/>
          <p:nvPr/>
        </p:nvSpPr>
        <p:spPr>
          <a:xfrm>
            <a:off x="5237538" y="1815100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슬라임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67" name="Google Shape;4667;p37"/>
          <p:cNvSpPr txBox="1"/>
          <p:nvPr/>
        </p:nvSpPr>
        <p:spPr>
          <a:xfrm>
            <a:off x="5405950" y="2059200"/>
            <a:ext cx="2724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* 말랑이		 LV 2  		     20  	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4668" name="Google Shape;466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04939" y="2099611"/>
            <a:ext cx="149119" cy="1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4669" name="Google Shape;4669;p37"/>
          <p:cNvSpPr/>
          <p:nvPr/>
        </p:nvSpPr>
        <p:spPr>
          <a:xfrm>
            <a:off x="7776588" y="1899225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0" name="Google Shape;4670;p37"/>
          <p:cNvSpPr txBox="1"/>
          <p:nvPr/>
        </p:nvSpPr>
        <p:spPr>
          <a:xfrm>
            <a:off x="7426338" y="2158175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4671" name="Google Shape;4671;p37"/>
          <p:cNvSpPr/>
          <p:nvPr/>
        </p:nvSpPr>
        <p:spPr>
          <a:xfrm>
            <a:off x="1152200" y="3617400"/>
            <a:ext cx="267900" cy="328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72" name="Google Shape;4672;p37"/>
          <p:cNvCxnSpPr/>
          <p:nvPr/>
        </p:nvCxnSpPr>
        <p:spPr>
          <a:xfrm flipH="1" rot="10800000">
            <a:off x="1420100" y="3778200"/>
            <a:ext cx="435600" cy="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3" name="Google Shape;4673;p37"/>
          <p:cNvSpPr txBox="1"/>
          <p:nvPr/>
        </p:nvSpPr>
        <p:spPr>
          <a:xfrm>
            <a:off x="1889100" y="3650900"/>
            <a:ext cx="763800" cy="26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FEFEF"/>
                </a:solidFill>
              </a:rPr>
              <a:t>깜빡거림</a:t>
            </a:r>
            <a:endParaRPr sz="1000">
              <a:solidFill>
                <a:srgbClr val="EFEFEF"/>
              </a:solidFill>
            </a:endParaRPr>
          </a:p>
        </p:txBody>
      </p:sp>
      <p:grpSp>
        <p:nvGrpSpPr>
          <p:cNvPr id="4674" name="Google Shape;4674;p37"/>
          <p:cNvGrpSpPr/>
          <p:nvPr/>
        </p:nvGrpSpPr>
        <p:grpSpPr>
          <a:xfrm>
            <a:off x="3913325" y="3822499"/>
            <a:ext cx="569415" cy="328299"/>
            <a:chOff x="3913325" y="3822499"/>
            <a:chExt cx="569415" cy="328299"/>
          </a:xfrm>
        </p:grpSpPr>
        <p:sp>
          <p:nvSpPr>
            <p:cNvPr id="4675" name="Google Shape;4675;p37"/>
            <p:cNvSpPr/>
            <p:nvPr/>
          </p:nvSpPr>
          <p:spPr>
            <a:xfrm>
              <a:off x="3913325" y="38446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37"/>
            <p:cNvSpPr txBox="1"/>
            <p:nvPr/>
          </p:nvSpPr>
          <p:spPr>
            <a:xfrm>
              <a:off x="4001240" y="38224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677" name="Google Shape;4677;p37"/>
            <p:cNvSpPr/>
            <p:nvPr/>
          </p:nvSpPr>
          <p:spPr>
            <a:xfrm>
              <a:off x="3913325" y="39540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37"/>
            <p:cNvSpPr txBox="1"/>
            <p:nvPr/>
          </p:nvSpPr>
          <p:spPr>
            <a:xfrm>
              <a:off x="4001240" y="39319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4679" name="Google Shape;4679;p37"/>
            <p:cNvSpPr/>
            <p:nvPr/>
          </p:nvSpPr>
          <p:spPr>
            <a:xfrm>
              <a:off x="3913325" y="40634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37"/>
            <p:cNvSpPr txBox="1"/>
            <p:nvPr/>
          </p:nvSpPr>
          <p:spPr>
            <a:xfrm>
              <a:off x="4001240" y="40412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4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38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4686" name="Google Shape;4686;p38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4687" name="Google Shape;4687;p3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688" name="Google Shape;4688;p3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689" name="Google Shape;4689;p3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4690" name="Google Shape;4690;p38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691" name="Google Shape;46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75" y="1270475"/>
            <a:ext cx="3902850" cy="29699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92" name="Google Shape;469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3" name="Google Shape;4693;p38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94" name="Google Shape;4694;p38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95" name="Google Shape;4695;p38"/>
          <p:cNvSpPr txBox="1"/>
          <p:nvPr/>
        </p:nvSpPr>
        <p:spPr>
          <a:xfrm>
            <a:off x="5120476" y="20660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( 3 )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96" name="Google Shape;4696;p38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97" name="Google Shape;4697;p38"/>
          <p:cNvSpPr txBox="1"/>
          <p:nvPr/>
        </p:nvSpPr>
        <p:spPr>
          <a:xfrm>
            <a:off x="5120475" y="32737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98" name="Google Shape;4698;p38"/>
          <p:cNvSpPr txBox="1"/>
          <p:nvPr/>
        </p:nvSpPr>
        <p:spPr>
          <a:xfrm>
            <a:off x="5120475" y="23020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( 2 )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699" name="Google Shape;4699;p38"/>
          <p:cNvSpPr txBox="1"/>
          <p:nvPr/>
        </p:nvSpPr>
        <p:spPr>
          <a:xfrm rot="5400000">
            <a:off x="7002150" y="2659100"/>
            <a:ext cx="24636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00" name="Google Shape;4700;p38"/>
          <p:cNvSpPr txBox="1"/>
          <p:nvPr/>
        </p:nvSpPr>
        <p:spPr>
          <a:xfrm>
            <a:off x="5120475" y="25443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01" name="Google Shape;4701;p38"/>
          <p:cNvSpPr txBox="1"/>
          <p:nvPr/>
        </p:nvSpPr>
        <p:spPr>
          <a:xfrm>
            <a:off x="5120475" y="27713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02" name="Google Shape;4702;p38"/>
          <p:cNvSpPr txBox="1"/>
          <p:nvPr/>
        </p:nvSpPr>
        <p:spPr>
          <a:xfrm>
            <a:off x="5120475" y="30225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03" name="Google Shape;4703;p38"/>
          <p:cNvSpPr txBox="1"/>
          <p:nvPr/>
        </p:nvSpPr>
        <p:spPr>
          <a:xfrm>
            <a:off x="5120475" y="35122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04" name="Google Shape;4704;p38"/>
          <p:cNvSpPr/>
          <p:nvPr/>
        </p:nvSpPr>
        <p:spPr>
          <a:xfrm>
            <a:off x="1051725" y="3523625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5" name="Google Shape;4705;p38"/>
          <p:cNvGrpSpPr/>
          <p:nvPr/>
        </p:nvGrpSpPr>
        <p:grpSpPr>
          <a:xfrm>
            <a:off x="411250" y="1555550"/>
            <a:ext cx="387425" cy="322925"/>
            <a:chOff x="1023350" y="2410275"/>
            <a:chExt cx="387425" cy="322925"/>
          </a:xfrm>
        </p:grpSpPr>
        <p:pic>
          <p:nvPicPr>
            <p:cNvPr id="4706" name="Google Shape;4706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7" name="Google Shape;4707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8" name="Google Shape;4708;p38"/>
          <p:cNvGrpSpPr/>
          <p:nvPr/>
        </p:nvGrpSpPr>
        <p:grpSpPr>
          <a:xfrm>
            <a:off x="457836" y="1270487"/>
            <a:ext cx="461663" cy="359931"/>
            <a:chOff x="727859" y="2564213"/>
            <a:chExt cx="450578" cy="388275"/>
          </a:xfrm>
        </p:grpSpPr>
        <p:pic>
          <p:nvPicPr>
            <p:cNvPr id="4709" name="Google Shape;4709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0" name="Google Shape;4710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1" name="Google Shape;4711;p38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12" name="Google Shape;4712;p38"/>
          <p:cNvSpPr txBox="1"/>
          <p:nvPr/>
        </p:nvSpPr>
        <p:spPr>
          <a:xfrm>
            <a:off x="5237538" y="1815100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슬라임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13" name="Google Shape;4713;p38"/>
          <p:cNvSpPr/>
          <p:nvPr/>
        </p:nvSpPr>
        <p:spPr>
          <a:xfrm>
            <a:off x="7763188" y="2171575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4" name="Google Shape;4714;p38"/>
          <p:cNvSpPr txBox="1"/>
          <p:nvPr/>
        </p:nvSpPr>
        <p:spPr>
          <a:xfrm>
            <a:off x="7412938" y="2430525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4715" name="Google Shape;4715;p38"/>
          <p:cNvSpPr/>
          <p:nvPr/>
        </p:nvSpPr>
        <p:spPr>
          <a:xfrm>
            <a:off x="3913325" y="3844645"/>
            <a:ext cx="48900" cy="65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6" name="Google Shape;4716;p38"/>
          <p:cNvSpPr txBox="1"/>
          <p:nvPr/>
        </p:nvSpPr>
        <p:spPr>
          <a:xfrm>
            <a:off x="4001240" y="3822499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17" name="Google Shape;4717;p38"/>
          <p:cNvSpPr/>
          <p:nvPr/>
        </p:nvSpPr>
        <p:spPr>
          <a:xfrm>
            <a:off x="3913325" y="3954049"/>
            <a:ext cx="48900" cy="65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8" name="Google Shape;4718;p38"/>
          <p:cNvSpPr txBox="1"/>
          <p:nvPr/>
        </p:nvSpPr>
        <p:spPr>
          <a:xfrm>
            <a:off x="4001240" y="3931903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19" name="Google Shape;4719;p38"/>
          <p:cNvSpPr/>
          <p:nvPr/>
        </p:nvSpPr>
        <p:spPr>
          <a:xfrm>
            <a:off x="3913325" y="4063444"/>
            <a:ext cx="48900" cy="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0" name="Google Shape;4720;p38"/>
          <p:cNvSpPr txBox="1"/>
          <p:nvPr/>
        </p:nvSpPr>
        <p:spPr>
          <a:xfrm>
            <a:off x="4001240" y="4041298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4" name="Shape 4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5" name="Google Shape;4725;p39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4726" name="Google Shape;4726;p39"/>
          <p:cNvGrpSpPr/>
          <p:nvPr/>
        </p:nvGrpSpPr>
        <p:grpSpPr>
          <a:xfrm>
            <a:off x="361678" y="941599"/>
            <a:ext cx="8370701" cy="3971122"/>
            <a:chOff x="1538200" y="1020900"/>
            <a:chExt cx="6391800" cy="3346075"/>
          </a:xfrm>
        </p:grpSpPr>
        <p:pic>
          <p:nvPicPr>
            <p:cNvPr id="4727" name="Google Shape;4727;p3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728" name="Google Shape;4728;p3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729" name="Google Shape;4729;p3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4730" name="Google Shape;4730;p39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61750" y="941600"/>
            <a:ext cx="44121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731" name="Google Shape;47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75" y="1270475"/>
            <a:ext cx="3902850" cy="29699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2" name="Google Shape;47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3" name="Google Shape;4733;p39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34" name="Google Shape;4734;p39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35" name="Google Shape;4735;p39"/>
          <p:cNvSpPr txBox="1"/>
          <p:nvPr/>
        </p:nvSpPr>
        <p:spPr>
          <a:xfrm>
            <a:off x="5237550" y="1815100"/>
            <a:ext cx="2884800" cy="21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슬라임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36" name="Google Shape;4736;p39"/>
          <p:cNvSpPr txBox="1"/>
          <p:nvPr/>
        </p:nvSpPr>
        <p:spPr>
          <a:xfrm>
            <a:off x="5120476" y="204850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( 3 )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37" name="Google Shape;4737;p39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38" name="Google Shape;4738;p39"/>
          <p:cNvSpPr txBox="1"/>
          <p:nvPr/>
        </p:nvSpPr>
        <p:spPr>
          <a:xfrm>
            <a:off x="5254338" y="30052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39" name="Google Shape;4739;p39"/>
          <p:cNvSpPr txBox="1"/>
          <p:nvPr/>
        </p:nvSpPr>
        <p:spPr>
          <a:xfrm>
            <a:off x="5271150" y="2281900"/>
            <a:ext cx="28512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톱니날 ( 3 )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40" name="Google Shape;4740;p39"/>
          <p:cNvSpPr txBox="1"/>
          <p:nvPr/>
        </p:nvSpPr>
        <p:spPr>
          <a:xfrm>
            <a:off x="5254350" y="34951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41" name="Google Shape;4741;p39"/>
          <p:cNvSpPr txBox="1"/>
          <p:nvPr/>
        </p:nvSpPr>
        <p:spPr>
          <a:xfrm>
            <a:off x="5120475" y="25268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( 2 )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42" name="Google Shape;4742;p39"/>
          <p:cNvSpPr txBox="1"/>
          <p:nvPr/>
        </p:nvSpPr>
        <p:spPr>
          <a:xfrm rot="5400000">
            <a:off x="7090050" y="2563437"/>
            <a:ext cx="22878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43" name="Google Shape;4743;p39"/>
          <p:cNvSpPr/>
          <p:nvPr/>
        </p:nvSpPr>
        <p:spPr>
          <a:xfrm>
            <a:off x="1051725" y="3523625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4" name="Google Shape;4744;p39"/>
          <p:cNvGrpSpPr/>
          <p:nvPr/>
        </p:nvGrpSpPr>
        <p:grpSpPr>
          <a:xfrm>
            <a:off x="411250" y="1555550"/>
            <a:ext cx="387425" cy="322925"/>
            <a:chOff x="1023350" y="2410275"/>
            <a:chExt cx="387425" cy="322925"/>
          </a:xfrm>
        </p:grpSpPr>
        <p:pic>
          <p:nvPicPr>
            <p:cNvPr id="4745" name="Google Shape;4745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6" name="Google Shape;4746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7" name="Google Shape;4747;p39"/>
          <p:cNvGrpSpPr/>
          <p:nvPr/>
        </p:nvGrpSpPr>
        <p:grpSpPr>
          <a:xfrm>
            <a:off x="457836" y="1270487"/>
            <a:ext cx="461663" cy="359931"/>
            <a:chOff x="727859" y="2564213"/>
            <a:chExt cx="450578" cy="388275"/>
          </a:xfrm>
        </p:grpSpPr>
        <p:pic>
          <p:nvPicPr>
            <p:cNvPr id="4748" name="Google Shape;4748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9" name="Google Shape;4749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50" name="Google Shape;4750;p39"/>
          <p:cNvSpPr txBox="1"/>
          <p:nvPr/>
        </p:nvSpPr>
        <p:spPr>
          <a:xfrm>
            <a:off x="5254338" y="276025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51" name="Google Shape;4751;p39"/>
          <p:cNvSpPr txBox="1"/>
          <p:nvPr/>
        </p:nvSpPr>
        <p:spPr>
          <a:xfrm>
            <a:off x="5254350" y="32386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52" name="Google Shape;4752;p39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53" name="Google Shape;4753;p39"/>
          <p:cNvSpPr txBox="1"/>
          <p:nvPr/>
        </p:nvSpPr>
        <p:spPr>
          <a:xfrm>
            <a:off x="1986838" y="3730950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4754" name="Google Shape;4754;p39"/>
          <p:cNvSpPr/>
          <p:nvPr/>
        </p:nvSpPr>
        <p:spPr>
          <a:xfrm>
            <a:off x="2333050" y="3238600"/>
            <a:ext cx="267900" cy="328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5" name="Google Shape;4755;p39"/>
          <p:cNvSpPr/>
          <p:nvPr/>
        </p:nvSpPr>
        <p:spPr>
          <a:xfrm>
            <a:off x="2337088" y="3472000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6" name="Google Shape;4756;p39"/>
          <p:cNvSpPr/>
          <p:nvPr/>
        </p:nvSpPr>
        <p:spPr>
          <a:xfrm>
            <a:off x="3913325" y="3844645"/>
            <a:ext cx="48900" cy="65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7" name="Google Shape;4757;p39"/>
          <p:cNvSpPr txBox="1"/>
          <p:nvPr/>
        </p:nvSpPr>
        <p:spPr>
          <a:xfrm>
            <a:off x="4001240" y="3822499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58" name="Google Shape;4758;p39"/>
          <p:cNvSpPr/>
          <p:nvPr/>
        </p:nvSpPr>
        <p:spPr>
          <a:xfrm>
            <a:off x="3913325" y="3954049"/>
            <a:ext cx="48900" cy="65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9" name="Google Shape;4759;p39"/>
          <p:cNvSpPr txBox="1"/>
          <p:nvPr/>
        </p:nvSpPr>
        <p:spPr>
          <a:xfrm>
            <a:off x="4001240" y="3931903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760" name="Google Shape;4760;p39"/>
          <p:cNvSpPr/>
          <p:nvPr/>
        </p:nvSpPr>
        <p:spPr>
          <a:xfrm>
            <a:off x="3913325" y="4063444"/>
            <a:ext cx="48900" cy="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1" name="Google Shape;4761;p39"/>
          <p:cNvSpPr txBox="1"/>
          <p:nvPr/>
        </p:nvSpPr>
        <p:spPr>
          <a:xfrm>
            <a:off x="4001240" y="4041298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5" name="Shape 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6" name="Google Shape;4766;p40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4767" name="Google Shape;4767;p40"/>
          <p:cNvGrpSpPr/>
          <p:nvPr/>
        </p:nvGrpSpPr>
        <p:grpSpPr>
          <a:xfrm>
            <a:off x="411260" y="941609"/>
            <a:ext cx="8321484" cy="4049085"/>
            <a:chOff x="1538200" y="1020900"/>
            <a:chExt cx="6391800" cy="3346075"/>
          </a:xfrm>
        </p:grpSpPr>
        <p:pic>
          <p:nvPicPr>
            <p:cNvPr id="4768" name="Google Shape;4768;p4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769" name="Google Shape;4769;p4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770" name="Google Shape;4770;p4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4771" name="Google Shape;4771;p4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4772" name="Google Shape;47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3" name="Google Shape;47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4" name="Google Shape;4774;p40"/>
          <p:cNvGrpSpPr/>
          <p:nvPr/>
        </p:nvGrpSpPr>
        <p:grpSpPr>
          <a:xfrm>
            <a:off x="6292512" y="1077939"/>
            <a:ext cx="2262127" cy="324013"/>
            <a:chOff x="4194625" y="3982976"/>
            <a:chExt cx="2262127" cy="324013"/>
          </a:xfrm>
        </p:grpSpPr>
        <p:pic>
          <p:nvPicPr>
            <p:cNvPr id="4775" name="Google Shape;477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6" name="Google Shape;477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7" name="Google Shape;477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8" name="Google Shape;477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9" name="Google Shape;477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0" name="Google Shape;478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1" name="Google Shape;4781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2" name="Google Shape;4782;p40"/>
          <p:cNvGrpSpPr/>
          <p:nvPr/>
        </p:nvGrpSpPr>
        <p:grpSpPr>
          <a:xfrm>
            <a:off x="4570912" y="1421101"/>
            <a:ext cx="2262127" cy="324013"/>
            <a:chOff x="4194625" y="3982976"/>
            <a:chExt cx="2262127" cy="324013"/>
          </a:xfrm>
        </p:grpSpPr>
        <p:pic>
          <p:nvPicPr>
            <p:cNvPr id="4783" name="Google Shape;478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4" name="Google Shape;478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5" name="Google Shape;478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6" name="Google Shape;478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7" name="Google Shape;478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8" name="Google Shape;478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9" name="Google Shape;478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0" name="Google Shape;4790;p40"/>
          <p:cNvGrpSpPr/>
          <p:nvPr/>
        </p:nvGrpSpPr>
        <p:grpSpPr>
          <a:xfrm>
            <a:off x="4570912" y="1748039"/>
            <a:ext cx="2262127" cy="324013"/>
            <a:chOff x="4194625" y="3982976"/>
            <a:chExt cx="2262127" cy="324013"/>
          </a:xfrm>
        </p:grpSpPr>
        <p:pic>
          <p:nvPicPr>
            <p:cNvPr id="4791" name="Google Shape;479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2" name="Google Shape;479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3" name="Google Shape;479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4" name="Google Shape;479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5" name="Google Shape;479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6" name="Google Shape;479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7" name="Google Shape;479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8" name="Google Shape;4798;p40"/>
          <p:cNvGrpSpPr/>
          <p:nvPr/>
        </p:nvGrpSpPr>
        <p:grpSpPr>
          <a:xfrm>
            <a:off x="4570912" y="2066864"/>
            <a:ext cx="2262127" cy="324013"/>
            <a:chOff x="4194625" y="3982976"/>
            <a:chExt cx="2262127" cy="324013"/>
          </a:xfrm>
        </p:grpSpPr>
        <p:pic>
          <p:nvPicPr>
            <p:cNvPr id="4799" name="Google Shape;479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0" name="Google Shape;480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1" name="Google Shape;4801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2" name="Google Shape;480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3" name="Google Shape;480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4" name="Google Shape;480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5" name="Google Shape;480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6" name="Google Shape;4806;p40"/>
          <p:cNvGrpSpPr/>
          <p:nvPr/>
        </p:nvGrpSpPr>
        <p:grpSpPr>
          <a:xfrm>
            <a:off x="4029437" y="1094164"/>
            <a:ext cx="2262127" cy="324013"/>
            <a:chOff x="4194625" y="3982976"/>
            <a:chExt cx="2262127" cy="324013"/>
          </a:xfrm>
        </p:grpSpPr>
        <p:pic>
          <p:nvPicPr>
            <p:cNvPr id="4807" name="Google Shape;480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8" name="Google Shape;480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9" name="Google Shape;480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0" name="Google Shape;481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1" name="Google Shape;4811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2" name="Google Shape;481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3" name="Google Shape;481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4" name="Google Shape;4814;p40"/>
          <p:cNvGrpSpPr/>
          <p:nvPr/>
        </p:nvGrpSpPr>
        <p:grpSpPr>
          <a:xfrm>
            <a:off x="1766362" y="1094164"/>
            <a:ext cx="2262127" cy="324013"/>
            <a:chOff x="4194625" y="3982976"/>
            <a:chExt cx="2262127" cy="324013"/>
          </a:xfrm>
        </p:grpSpPr>
        <p:pic>
          <p:nvPicPr>
            <p:cNvPr id="4815" name="Google Shape;481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6" name="Google Shape;481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7" name="Google Shape;481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8" name="Google Shape;481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9" name="Google Shape;481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0" name="Google Shape;482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1" name="Google Shape;4821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2" name="Google Shape;4822;p40"/>
          <p:cNvGrpSpPr/>
          <p:nvPr/>
        </p:nvGrpSpPr>
        <p:grpSpPr>
          <a:xfrm>
            <a:off x="513662" y="1094164"/>
            <a:ext cx="2262127" cy="324013"/>
            <a:chOff x="4194625" y="3982976"/>
            <a:chExt cx="2262127" cy="324013"/>
          </a:xfrm>
        </p:grpSpPr>
        <p:pic>
          <p:nvPicPr>
            <p:cNvPr id="4823" name="Google Shape;482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4" name="Google Shape;482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5" name="Google Shape;482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6" name="Google Shape;482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7" name="Google Shape;482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8" name="Google Shape;482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9" name="Google Shape;482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0" name="Google Shape;4830;p40"/>
          <p:cNvGrpSpPr/>
          <p:nvPr/>
        </p:nvGrpSpPr>
        <p:grpSpPr>
          <a:xfrm>
            <a:off x="513662" y="1405989"/>
            <a:ext cx="2262127" cy="324013"/>
            <a:chOff x="4194625" y="3982976"/>
            <a:chExt cx="2262127" cy="324013"/>
          </a:xfrm>
        </p:grpSpPr>
        <p:pic>
          <p:nvPicPr>
            <p:cNvPr id="4831" name="Google Shape;483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2" name="Google Shape;483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3" name="Google Shape;483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4" name="Google Shape;483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5" name="Google Shape;483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6" name="Google Shape;483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7" name="Google Shape;483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8" name="Google Shape;4838;p40"/>
          <p:cNvGrpSpPr/>
          <p:nvPr/>
        </p:nvGrpSpPr>
        <p:grpSpPr>
          <a:xfrm>
            <a:off x="2754387" y="1405989"/>
            <a:ext cx="2262127" cy="324013"/>
            <a:chOff x="4194625" y="3982976"/>
            <a:chExt cx="2262127" cy="324013"/>
          </a:xfrm>
        </p:grpSpPr>
        <p:pic>
          <p:nvPicPr>
            <p:cNvPr id="4839" name="Google Shape;4839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0" name="Google Shape;484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1" name="Google Shape;4841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2" name="Google Shape;484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3" name="Google Shape;484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4" name="Google Shape;484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5" name="Google Shape;484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6" name="Google Shape;4846;p40"/>
          <p:cNvGrpSpPr/>
          <p:nvPr/>
        </p:nvGrpSpPr>
        <p:grpSpPr>
          <a:xfrm>
            <a:off x="6292512" y="2013501"/>
            <a:ext cx="2262127" cy="324013"/>
            <a:chOff x="4194625" y="3982976"/>
            <a:chExt cx="2262127" cy="324013"/>
          </a:xfrm>
        </p:grpSpPr>
        <p:pic>
          <p:nvPicPr>
            <p:cNvPr id="4847" name="Google Shape;484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8" name="Google Shape;484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9" name="Google Shape;484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0" name="Google Shape;485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1" name="Google Shape;4851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2" name="Google Shape;485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3" name="Google Shape;485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4" name="Google Shape;4854;p40"/>
          <p:cNvGrpSpPr/>
          <p:nvPr/>
        </p:nvGrpSpPr>
        <p:grpSpPr>
          <a:xfrm>
            <a:off x="6292512" y="1733364"/>
            <a:ext cx="2262127" cy="324013"/>
            <a:chOff x="4194625" y="3982976"/>
            <a:chExt cx="2262127" cy="324013"/>
          </a:xfrm>
        </p:grpSpPr>
        <p:pic>
          <p:nvPicPr>
            <p:cNvPr id="4855" name="Google Shape;485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6" name="Google Shape;485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7" name="Google Shape;485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8" name="Google Shape;485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9" name="Google Shape;485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0" name="Google Shape;4860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1" name="Google Shape;4861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62" name="Google Shape;4862;p40"/>
          <p:cNvGrpSpPr/>
          <p:nvPr/>
        </p:nvGrpSpPr>
        <p:grpSpPr>
          <a:xfrm>
            <a:off x="6292512" y="1405989"/>
            <a:ext cx="2262127" cy="324013"/>
            <a:chOff x="4194625" y="3982976"/>
            <a:chExt cx="2262127" cy="324013"/>
          </a:xfrm>
        </p:grpSpPr>
        <p:pic>
          <p:nvPicPr>
            <p:cNvPr id="4863" name="Google Shape;4863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4" name="Google Shape;486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5" name="Google Shape;486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6" name="Google Shape;486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7" name="Google Shape;486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8" name="Google Shape;486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9" name="Google Shape;486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70" name="Google Shape;4870;p4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4871" name="Google Shape;487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2" name="Google Shape;4872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73" name="Google Shape;4873;p4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4874" name="Google Shape;4874;p4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4875" name="Google Shape;4875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6" name="Google Shape;4876;p4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77" name="Google Shape;4877;p4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878" name="Google Shape;4878;p4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79" name="Google Shape;4879;p4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880" name="Google Shape;4880;p4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881" name="Google Shape;4881;p40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82" name="Google Shape;4882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83" name="Google Shape;4883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84" name="Google Shape;4884;p40"/>
          <p:cNvSpPr/>
          <p:nvPr/>
        </p:nvSpPr>
        <p:spPr>
          <a:xfrm>
            <a:off x="7235325" y="1805300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5" name="Google Shape;4885;p40"/>
          <p:cNvGrpSpPr/>
          <p:nvPr/>
        </p:nvGrpSpPr>
        <p:grpSpPr>
          <a:xfrm>
            <a:off x="1770300" y="4307001"/>
            <a:ext cx="1292239" cy="324013"/>
            <a:chOff x="1770300" y="4307001"/>
            <a:chExt cx="1292239" cy="324013"/>
          </a:xfrm>
        </p:grpSpPr>
        <p:pic>
          <p:nvPicPr>
            <p:cNvPr id="4886" name="Google Shape;4886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7" name="Google Shape;488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8" name="Google Shape;488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9" name="Google Shape;488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90" name="Google Shape;4890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1" name="Google Shape;4891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2" name="Google Shape;4892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3" name="Google Shape;4893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4" name="Google Shape;4894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5" name="Google Shape;4895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6" name="Google Shape;4896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7" name="Google Shape;4897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8" name="Google Shape;4898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9" name="Google Shape;4899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0" name="Google Shape;4900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1" name="Google Shape;4901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2" name="Google Shape;4902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3" name="Google Shape;4903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4904" name="Google Shape;4904;p40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905" name="Google Shape;4905;p40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906" name="Google Shape;4906;p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07" name="Google Shape;4907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08" name="Google Shape;4908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09" name="Google Shape;4909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0" name="Google Shape;4910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1" name="Google Shape;4911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2" name="Google Shape;4912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13" name="Google Shape;4913;p40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914" name="Google Shape;4914;p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5" name="Google Shape;4915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6" name="Google Shape;4916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7" name="Google Shape;4917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8" name="Google Shape;4918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9" name="Google Shape;4919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0" name="Google Shape;4920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21" name="Google Shape;4921;p40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922" name="Google Shape;4922;p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3" name="Google Shape;4923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4" name="Google Shape;4924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5" name="Google Shape;4925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6" name="Google Shape;4926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7" name="Google Shape;4927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8" name="Google Shape;4928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29" name="Google Shape;4929;p40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4930" name="Google Shape;4930;p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1" name="Google Shape;4931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2" name="Google Shape;4932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3" name="Google Shape;4933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4" name="Google Shape;4934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5" name="Google Shape;4935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6" name="Google Shape;4936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937" name="Google Shape;49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8" name="Google Shape;49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9" name="Google Shape;49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0" name="Google Shape;4940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1" name="Google Shape;4941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2" name="Google Shape;4942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3" name="Google Shape;4943;p40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4944" name="Google Shape;4944;p40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4945" name="Google Shape;4945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6" name="Google Shape;4946;p4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4947" name="Google Shape;4947;p40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4948" name="Google Shape;4948;p40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4949" name="Google Shape;4949;p4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950" name="Google Shape;4950;p4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951" name="Google Shape;4951;p40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4952" name="Google Shape;4952;p4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953" name="Google Shape;4953;p4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954" name="Google Shape;4954;p40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4955" name="Google Shape;4955;p4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956" name="Google Shape;4956;p4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4957" name="Google Shape;4957;p40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4958" name="Google Shape;4958;p4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4959" name="Google Shape;4959;p4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4960" name="Google Shape;4960;p40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4961" name="Google Shape;4961;p4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2" name="Google Shape;4962;p4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63" name="Google Shape;4963;p40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4964" name="Google Shape;4964;p4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5" name="Google Shape;4965;p4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66" name="Google Shape;4966;p40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4967" name="Google Shape;4967;p4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8" name="Google Shape;4968;p4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69" name="Google Shape;4969;p40"/>
          <p:cNvGrpSpPr/>
          <p:nvPr/>
        </p:nvGrpSpPr>
        <p:grpSpPr>
          <a:xfrm>
            <a:off x="3739401" y="4010881"/>
            <a:ext cx="387429" cy="296127"/>
            <a:chOff x="5255600" y="3709243"/>
            <a:chExt cx="745200" cy="746100"/>
          </a:xfrm>
        </p:grpSpPr>
        <p:sp>
          <p:nvSpPr>
            <p:cNvPr id="4970" name="Google Shape;4970;p40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40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40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3" name="Google Shape;4973;p40"/>
          <p:cNvSpPr/>
          <p:nvPr/>
        </p:nvSpPr>
        <p:spPr>
          <a:xfrm>
            <a:off x="7097325" y="1715600"/>
            <a:ext cx="535800" cy="297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4" name="Google Shape;49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620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5" name="Google Shape;497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8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6" name="Google Shape;49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3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7" name="Google Shape;49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2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8" name="Google Shape;49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548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9" name="Google Shape;49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6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0" name="Google Shape;498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1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1" name="Google Shape;49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0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2" name="Google Shape;49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4727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3" name="Google Shape;498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12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4" name="Google Shape;498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58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5" name="Google Shape;498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51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6" name="Google Shape;49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397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7" name="Google Shape;49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15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8" name="Google Shape;49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0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9" name="Google Shape;498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9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0" name="Google Shape;499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4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1" name="Google Shape;4991;p40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4992" name="Google Shape;4992;p4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3" name="Google Shape;4993;p4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4" name="Google Shape;4994;p40"/>
          <p:cNvGrpSpPr/>
          <p:nvPr/>
        </p:nvGrpSpPr>
        <p:grpSpPr>
          <a:xfrm>
            <a:off x="1769225" y="4630476"/>
            <a:ext cx="1292239" cy="324013"/>
            <a:chOff x="1770300" y="4307001"/>
            <a:chExt cx="1292239" cy="324013"/>
          </a:xfrm>
        </p:grpSpPr>
        <p:pic>
          <p:nvPicPr>
            <p:cNvPr id="4995" name="Google Shape;499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6" name="Google Shape;499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7" name="Google Shape;499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8" name="Google Shape;499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9" name="Google Shape;4999;p40"/>
          <p:cNvGrpSpPr/>
          <p:nvPr/>
        </p:nvGrpSpPr>
        <p:grpSpPr>
          <a:xfrm>
            <a:off x="3062025" y="4630476"/>
            <a:ext cx="1292239" cy="324013"/>
            <a:chOff x="1770300" y="4307001"/>
            <a:chExt cx="1292239" cy="324013"/>
          </a:xfrm>
        </p:grpSpPr>
        <p:pic>
          <p:nvPicPr>
            <p:cNvPr id="5000" name="Google Shape;500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1" name="Google Shape;5001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2" name="Google Shape;500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3" name="Google Shape;500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4" name="Google Shape;5004;p40"/>
          <p:cNvGrpSpPr/>
          <p:nvPr/>
        </p:nvGrpSpPr>
        <p:grpSpPr>
          <a:xfrm>
            <a:off x="4354650" y="4630476"/>
            <a:ext cx="1292239" cy="324013"/>
            <a:chOff x="1770300" y="4307001"/>
            <a:chExt cx="1292239" cy="324013"/>
          </a:xfrm>
        </p:grpSpPr>
        <p:pic>
          <p:nvPicPr>
            <p:cNvPr id="5005" name="Google Shape;500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6" name="Google Shape;500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7" name="Google Shape;500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8" name="Google Shape;500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9" name="Google Shape;5009;p40"/>
          <p:cNvGrpSpPr/>
          <p:nvPr/>
        </p:nvGrpSpPr>
        <p:grpSpPr>
          <a:xfrm>
            <a:off x="5646737" y="4630476"/>
            <a:ext cx="1292239" cy="324013"/>
            <a:chOff x="1770300" y="4307001"/>
            <a:chExt cx="1292239" cy="324013"/>
          </a:xfrm>
        </p:grpSpPr>
        <p:pic>
          <p:nvPicPr>
            <p:cNvPr id="5010" name="Google Shape;501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1" name="Google Shape;5011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2" name="Google Shape;501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3" name="Google Shape;501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4" name="Google Shape;5014;p40"/>
          <p:cNvGrpSpPr/>
          <p:nvPr/>
        </p:nvGrpSpPr>
        <p:grpSpPr>
          <a:xfrm>
            <a:off x="6939912" y="4630476"/>
            <a:ext cx="1292239" cy="324013"/>
            <a:chOff x="1770300" y="4307001"/>
            <a:chExt cx="1292239" cy="324013"/>
          </a:xfrm>
        </p:grpSpPr>
        <p:pic>
          <p:nvPicPr>
            <p:cNvPr id="5015" name="Google Shape;5015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6" name="Google Shape;501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7" name="Google Shape;501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8" name="Google Shape;501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19" name="Google Shape;50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076" y="4631039"/>
            <a:ext cx="324000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0" name="Google Shape;5020;p40"/>
          <p:cNvGrpSpPr/>
          <p:nvPr/>
        </p:nvGrpSpPr>
        <p:grpSpPr>
          <a:xfrm>
            <a:off x="589025" y="4307001"/>
            <a:ext cx="1292239" cy="324013"/>
            <a:chOff x="1770300" y="4307001"/>
            <a:chExt cx="1292239" cy="324013"/>
          </a:xfrm>
        </p:grpSpPr>
        <p:pic>
          <p:nvPicPr>
            <p:cNvPr id="5021" name="Google Shape;502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2" name="Google Shape;5022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3" name="Google Shape;502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4" name="Google Shape;502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25" name="Google Shape;5025;p40"/>
          <p:cNvGrpSpPr/>
          <p:nvPr/>
        </p:nvGrpSpPr>
        <p:grpSpPr>
          <a:xfrm>
            <a:off x="589025" y="4630476"/>
            <a:ext cx="1292239" cy="324013"/>
            <a:chOff x="1770300" y="4307001"/>
            <a:chExt cx="1292239" cy="324013"/>
          </a:xfrm>
        </p:grpSpPr>
        <p:pic>
          <p:nvPicPr>
            <p:cNvPr id="5026" name="Google Shape;5026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7" name="Google Shape;502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8" name="Google Shape;502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9" name="Google Shape;502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30" name="Google Shape;5030;p4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37117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1" name="Google Shape;5031;p40"/>
          <p:cNvGrpSpPr/>
          <p:nvPr/>
        </p:nvGrpSpPr>
        <p:grpSpPr>
          <a:xfrm>
            <a:off x="411250" y="3327701"/>
            <a:ext cx="1292239" cy="324013"/>
            <a:chOff x="1770300" y="4307001"/>
            <a:chExt cx="1292239" cy="324013"/>
          </a:xfrm>
        </p:grpSpPr>
        <p:pic>
          <p:nvPicPr>
            <p:cNvPr id="5032" name="Google Shape;5032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3" name="Google Shape;5033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4" name="Google Shape;503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5" name="Google Shape;503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36" name="Google Shape;50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4102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7" name="Google Shape;50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41027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8" name="Google Shape;50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73324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9" name="Google Shape;50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7332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0" name="Google Shape;50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1" name="Google Shape;50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30557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2" name="Google Shape;50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28200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3" name="Google Shape;50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30557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4" name="Google Shape;5044;p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676138" y="3725865"/>
            <a:ext cx="387425" cy="58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5" name="Google Shape;50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57275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9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41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5051" name="Google Shape;5051;p41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5052" name="Google Shape;5052;p4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053" name="Google Shape;5053;p4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054" name="Google Shape;5054;p4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5055" name="Google Shape;5055;p41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056" name="Google Shape;50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75" y="1270475"/>
            <a:ext cx="3902850" cy="29699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57" name="Google Shape;50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8" name="Google Shape;5058;p41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59" name="Google Shape;5059;p41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60" name="Google Shape;5060;p41"/>
          <p:cNvSpPr txBox="1"/>
          <p:nvPr/>
        </p:nvSpPr>
        <p:spPr>
          <a:xfrm>
            <a:off x="5120476" y="17975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( 3 )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61" name="Google Shape;5061;p41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62" name="Google Shape;5062;p41"/>
          <p:cNvSpPr txBox="1"/>
          <p:nvPr/>
        </p:nvSpPr>
        <p:spPr>
          <a:xfrm>
            <a:off x="5120475" y="30052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63" name="Google Shape;5063;p41"/>
          <p:cNvSpPr txBox="1"/>
          <p:nvPr/>
        </p:nvSpPr>
        <p:spPr>
          <a:xfrm>
            <a:off x="5254350" y="34951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64" name="Google Shape;5064;p41"/>
          <p:cNvSpPr txBox="1"/>
          <p:nvPr/>
        </p:nvSpPr>
        <p:spPr>
          <a:xfrm>
            <a:off x="5120475" y="20335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( 2 )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65" name="Google Shape;5065;p41"/>
          <p:cNvSpPr txBox="1"/>
          <p:nvPr/>
        </p:nvSpPr>
        <p:spPr>
          <a:xfrm rot="5400000">
            <a:off x="7014750" y="2467475"/>
            <a:ext cx="24384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66" name="Google Shape;5066;p41"/>
          <p:cNvSpPr txBox="1"/>
          <p:nvPr/>
        </p:nvSpPr>
        <p:spPr>
          <a:xfrm>
            <a:off x="5254350" y="3250138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67" name="Google Shape;5067;p41"/>
          <p:cNvSpPr txBox="1"/>
          <p:nvPr/>
        </p:nvSpPr>
        <p:spPr>
          <a:xfrm>
            <a:off x="5120475" y="22758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68" name="Google Shape;5068;p41"/>
          <p:cNvSpPr txBox="1"/>
          <p:nvPr/>
        </p:nvSpPr>
        <p:spPr>
          <a:xfrm>
            <a:off x="5120475" y="25028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69" name="Google Shape;5069;p41"/>
          <p:cNvSpPr txBox="1"/>
          <p:nvPr/>
        </p:nvSpPr>
        <p:spPr>
          <a:xfrm>
            <a:off x="5120475" y="27540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70" name="Google Shape;5070;p41"/>
          <p:cNvSpPr txBox="1"/>
          <p:nvPr/>
        </p:nvSpPr>
        <p:spPr>
          <a:xfrm>
            <a:off x="5120475" y="32437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71" name="Google Shape;5071;p41"/>
          <p:cNvSpPr txBox="1"/>
          <p:nvPr/>
        </p:nvSpPr>
        <p:spPr>
          <a:xfrm>
            <a:off x="5120475" y="347715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72" name="Google Shape;5072;p41"/>
          <p:cNvSpPr/>
          <p:nvPr/>
        </p:nvSpPr>
        <p:spPr>
          <a:xfrm>
            <a:off x="2096750" y="3172000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3" name="Google Shape;5073;p41"/>
          <p:cNvGrpSpPr/>
          <p:nvPr/>
        </p:nvGrpSpPr>
        <p:grpSpPr>
          <a:xfrm>
            <a:off x="411250" y="1555550"/>
            <a:ext cx="387425" cy="322925"/>
            <a:chOff x="1023350" y="2410275"/>
            <a:chExt cx="387425" cy="322925"/>
          </a:xfrm>
        </p:grpSpPr>
        <p:pic>
          <p:nvPicPr>
            <p:cNvPr id="5074" name="Google Shape;5074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5" name="Google Shape;5075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76" name="Google Shape;5076;p41"/>
          <p:cNvGrpSpPr/>
          <p:nvPr/>
        </p:nvGrpSpPr>
        <p:grpSpPr>
          <a:xfrm>
            <a:off x="457836" y="1270487"/>
            <a:ext cx="461663" cy="359931"/>
            <a:chOff x="727859" y="2564213"/>
            <a:chExt cx="450578" cy="388275"/>
          </a:xfrm>
        </p:grpSpPr>
        <p:pic>
          <p:nvPicPr>
            <p:cNvPr id="5077" name="Google Shape;5077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8" name="Google Shape;5078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9" name="Google Shape;5079;p41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80" name="Google Shape;5080;p41"/>
          <p:cNvSpPr/>
          <p:nvPr/>
        </p:nvSpPr>
        <p:spPr>
          <a:xfrm>
            <a:off x="475050" y="1807238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1" name="Google Shape;5081;p41"/>
          <p:cNvSpPr/>
          <p:nvPr/>
        </p:nvSpPr>
        <p:spPr>
          <a:xfrm>
            <a:off x="3913325" y="3844645"/>
            <a:ext cx="48900" cy="65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2" name="Google Shape;5082;p41"/>
          <p:cNvSpPr txBox="1"/>
          <p:nvPr/>
        </p:nvSpPr>
        <p:spPr>
          <a:xfrm>
            <a:off x="4001240" y="3822499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83" name="Google Shape;5083;p41"/>
          <p:cNvSpPr/>
          <p:nvPr/>
        </p:nvSpPr>
        <p:spPr>
          <a:xfrm>
            <a:off x="3913325" y="3954049"/>
            <a:ext cx="48900" cy="65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4" name="Google Shape;5084;p41"/>
          <p:cNvSpPr txBox="1"/>
          <p:nvPr/>
        </p:nvSpPr>
        <p:spPr>
          <a:xfrm>
            <a:off x="4001240" y="3931903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85" name="Google Shape;5085;p41"/>
          <p:cNvSpPr/>
          <p:nvPr/>
        </p:nvSpPr>
        <p:spPr>
          <a:xfrm>
            <a:off x="3913325" y="4063444"/>
            <a:ext cx="48900" cy="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6" name="Google Shape;5086;p41"/>
          <p:cNvSpPr txBox="1"/>
          <p:nvPr/>
        </p:nvSpPr>
        <p:spPr>
          <a:xfrm>
            <a:off x="4001240" y="4041298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087" name="Google Shape;5087;p41"/>
          <p:cNvSpPr/>
          <p:nvPr/>
        </p:nvSpPr>
        <p:spPr>
          <a:xfrm>
            <a:off x="368450" y="1567550"/>
            <a:ext cx="481500" cy="274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8" name="Google Shape;5088;p41"/>
          <p:cNvSpPr txBox="1"/>
          <p:nvPr/>
        </p:nvSpPr>
        <p:spPr>
          <a:xfrm>
            <a:off x="57800" y="2041313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389" name="Google Shape;389;p15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390" name="Google Shape;390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91" name="Google Shape;391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92" name="Google Shape;392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93" name="Google Shape;393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394" name="Google Shape;394;p1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95" name="Google Shape;39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7" name="Google Shape;397;p1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98" name="Google Shape;398;p1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99" name="Google Shape;399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1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01" name="Google Shape;401;p1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02" name="Google Shape;402;p1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03" name="Google Shape;403;p1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404" name="Google Shape;404;p1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405" name="Google Shape;405;p15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06" name="Google Shape;406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8" name="Google Shape;408;p15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15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414" name="Google Shape;41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1" name="Google Shape;421;p15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22" name="Google Shape;422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9" name="Google Shape;42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15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38" name="Google Shape;43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5" name="Google Shape;445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458" name="Google Shape;458;p15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59" name="Google Shape;459;p15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60" name="Google Shape;460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2" name="Google Shape;462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7" name="Google Shape;467;p15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68" name="Google Shape;468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9" name="Google Shape;469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5" name="Google Shape;475;p15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76" name="Google Shape;476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" name="Google Shape;477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8" name="Google Shape;478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9" name="Google Shape;479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" name="Google Shape;481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2" name="Google Shape;482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3" name="Google Shape;483;p15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484" name="Google Shape;484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5" name="Google Shape;485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6" name="Google Shape;486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7" name="Google Shape;487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" name="Google Shape;488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" name="Google Shape;489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0" name="Google Shape;490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91" name="Google Shape;491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15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505" name="Google Shape;505;p1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506" name="Google Shape;50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1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08" name="Google Shape;508;p15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509" name="Google Shape;509;p15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510" name="Google Shape;510;p1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11" name="Google Shape;511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12" name="Google Shape;512;p15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513" name="Google Shape;513;p1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14" name="Google Shape;514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15" name="Google Shape;515;p15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516" name="Google Shape;516;p1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17" name="Google Shape;517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18" name="Google Shape;518;p15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519" name="Google Shape;519;p1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20" name="Google Shape;520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521" name="Google Shape;521;p15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522" name="Google Shape;522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1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4" name="Google Shape;524;p15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525" name="Google Shape;525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1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7" name="Google Shape;527;p15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528" name="Google Shape;528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1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0" name="Google Shape;530;p15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531" name="Google Shape;531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15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3" name="Google Shape;533;p15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534" name="Google Shape;534;p15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0989" y="1574001"/>
            <a:ext cx="4466075" cy="270631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38" name="Google Shape;538;p15"/>
          <p:cNvGrpSpPr/>
          <p:nvPr/>
        </p:nvGrpSpPr>
        <p:grpSpPr>
          <a:xfrm>
            <a:off x="1704725" y="1849475"/>
            <a:ext cx="387425" cy="322925"/>
            <a:chOff x="1023350" y="2410275"/>
            <a:chExt cx="387425" cy="322925"/>
          </a:xfrm>
        </p:grpSpPr>
        <p:pic>
          <p:nvPicPr>
            <p:cNvPr id="539" name="Google Shape;539;p15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15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" name="Google Shape;541;p15"/>
          <p:cNvGrpSpPr/>
          <p:nvPr/>
        </p:nvGrpSpPr>
        <p:grpSpPr>
          <a:xfrm>
            <a:off x="1751311" y="1564412"/>
            <a:ext cx="461663" cy="359931"/>
            <a:chOff x="727859" y="2564213"/>
            <a:chExt cx="450578" cy="388275"/>
          </a:xfrm>
        </p:grpSpPr>
        <p:pic>
          <p:nvPicPr>
            <p:cNvPr id="542" name="Google Shape;542;p15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15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" name="Google Shape;544;p15"/>
          <p:cNvGrpSpPr/>
          <p:nvPr/>
        </p:nvGrpSpPr>
        <p:grpSpPr>
          <a:xfrm>
            <a:off x="3866388" y="4247525"/>
            <a:ext cx="817737" cy="270900"/>
            <a:chOff x="2160288" y="2511900"/>
            <a:chExt cx="817737" cy="270900"/>
          </a:xfrm>
        </p:grpSpPr>
        <p:pic>
          <p:nvPicPr>
            <p:cNvPr id="545" name="Google Shape;545;p15"/>
            <p:cNvPicPr preferRelativeResize="0"/>
            <p:nvPr/>
          </p:nvPicPr>
          <p:blipFill rotWithShape="1">
            <a:blip r:embed="rId23">
              <a:alphaModFix amt="77000"/>
            </a:blip>
            <a:srcRect b="0" l="81690" r="0" t="89058"/>
            <a:stretch/>
          </p:blipFill>
          <p:spPr>
            <a:xfrm>
              <a:off x="2160288" y="2511900"/>
              <a:ext cx="817725" cy="27090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46" name="Google Shape;546;p15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160300" y="2512350"/>
              <a:ext cx="817725" cy="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15"/>
            <p:cNvSpPr txBox="1"/>
            <p:nvPr/>
          </p:nvSpPr>
          <p:spPr>
            <a:xfrm>
              <a:off x="2191750" y="2511900"/>
              <a:ext cx="7548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전체 보기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548" name="Google Shape;548;p15"/>
          <p:cNvSpPr/>
          <p:nvPr/>
        </p:nvSpPr>
        <p:spPr>
          <a:xfrm>
            <a:off x="2416150" y="3622525"/>
            <a:ext cx="743400" cy="3600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1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86050" y="1268050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5"/>
          <p:cNvSpPr txBox="1"/>
          <p:nvPr/>
        </p:nvSpPr>
        <p:spPr>
          <a:xfrm>
            <a:off x="3496825" y="1326375"/>
            <a:ext cx="1483500" cy="388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던전 룸 </a:t>
            </a:r>
            <a:r>
              <a:rPr lang="ko"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551" name="Google Shape;551;p15"/>
          <p:cNvGrpSpPr/>
          <p:nvPr/>
        </p:nvGrpSpPr>
        <p:grpSpPr>
          <a:xfrm>
            <a:off x="5896200" y="3842599"/>
            <a:ext cx="569415" cy="328299"/>
            <a:chOff x="5896200" y="3842599"/>
            <a:chExt cx="569415" cy="328299"/>
          </a:xfrm>
        </p:grpSpPr>
        <p:sp>
          <p:nvSpPr>
            <p:cNvPr id="552" name="Google Shape;552;p15"/>
            <p:cNvSpPr/>
            <p:nvPr/>
          </p:nvSpPr>
          <p:spPr>
            <a:xfrm>
              <a:off x="5896200" y="38647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5"/>
            <p:cNvSpPr txBox="1"/>
            <p:nvPr/>
          </p:nvSpPr>
          <p:spPr>
            <a:xfrm>
              <a:off x="5984115" y="38425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896200" y="39741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5"/>
            <p:cNvSpPr txBox="1"/>
            <p:nvPr/>
          </p:nvSpPr>
          <p:spPr>
            <a:xfrm>
              <a:off x="5984115" y="39520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5896200" y="40835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5"/>
            <p:cNvSpPr txBox="1"/>
            <p:nvPr/>
          </p:nvSpPr>
          <p:spPr>
            <a:xfrm>
              <a:off x="5984115" y="40613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558" name="Google Shape;558;p15"/>
          <p:cNvSpPr/>
          <p:nvPr/>
        </p:nvSpPr>
        <p:spPr>
          <a:xfrm>
            <a:off x="3344175" y="1195600"/>
            <a:ext cx="1737000" cy="601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5"/>
          <p:cNvSpPr/>
          <p:nvPr/>
        </p:nvSpPr>
        <p:spPr>
          <a:xfrm>
            <a:off x="4106188" y="1735850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5"/>
          <p:cNvSpPr txBox="1"/>
          <p:nvPr/>
        </p:nvSpPr>
        <p:spPr>
          <a:xfrm>
            <a:off x="3758425" y="2009613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2" name="Shape 5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3" name="Google Shape;5093;p42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5094" name="Google Shape;5094;p42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5095" name="Google Shape;5095;p4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096" name="Google Shape;5096;p4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097" name="Google Shape;5097;p4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5098" name="Google Shape;5098;p42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099" name="Google Shape;50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0" name="Google Shape;5100;p42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01" name="Google Shape;5101;p42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02" name="Google Shape;5102;p42"/>
          <p:cNvSpPr txBox="1"/>
          <p:nvPr/>
        </p:nvSpPr>
        <p:spPr>
          <a:xfrm>
            <a:off x="5120476" y="17975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( 3 )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03" name="Google Shape;5103;p42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04" name="Google Shape;5104;p42"/>
          <p:cNvSpPr txBox="1"/>
          <p:nvPr/>
        </p:nvSpPr>
        <p:spPr>
          <a:xfrm>
            <a:off x="5120475" y="30052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05" name="Google Shape;5105;p42"/>
          <p:cNvSpPr txBox="1"/>
          <p:nvPr/>
        </p:nvSpPr>
        <p:spPr>
          <a:xfrm>
            <a:off x="5254350" y="34951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06" name="Google Shape;5106;p42"/>
          <p:cNvSpPr txBox="1"/>
          <p:nvPr/>
        </p:nvSpPr>
        <p:spPr>
          <a:xfrm>
            <a:off x="5120475" y="20335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( 2 )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07" name="Google Shape;5107;p42"/>
          <p:cNvSpPr txBox="1"/>
          <p:nvPr/>
        </p:nvSpPr>
        <p:spPr>
          <a:xfrm rot="5400000">
            <a:off x="7014750" y="2467475"/>
            <a:ext cx="24384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08" name="Google Shape;5108;p42"/>
          <p:cNvSpPr txBox="1"/>
          <p:nvPr/>
        </p:nvSpPr>
        <p:spPr>
          <a:xfrm>
            <a:off x="5254350" y="3250138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09" name="Google Shape;5109;p42"/>
          <p:cNvSpPr txBox="1"/>
          <p:nvPr/>
        </p:nvSpPr>
        <p:spPr>
          <a:xfrm>
            <a:off x="5120475" y="22758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10" name="Google Shape;5110;p42"/>
          <p:cNvSpPr txBox="1"/>
          <p:nvPr/>
        </p:nvSpPr>
        <p:spPr>
          <a:xfrm>
            <a:off x="5120475" y="25028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11" name="Google Shape;5111;p42"/>
          <p:cNvSpPr txBox="1"/>
          <p:nvPr/>
        </p:nvSpPr>
        <p:spPr>
          <a:xfrm>
            <a:off x="5120475" y="27540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12" name="Google Shape;5112;p42"/>
          <p:cNvSpPr txBox="1"/>
          <p:nvPr/>
        </p:nvSpPr>
        <p:spPr>
          <a:xfrm>
            <a:off x="5120475" y="32437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13" name="Google Shape;5113;p42"/>
          <p:cNvSpPr txBox="1"/>
          <p:nvPr/>
        </p:nvSpPr>
        <p:spPr>
          <a:xfrm>
            <a:off x="5120475" y="347715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14" name="Google Shape;5114;p42"/>
          <p:cNvSpPr/>
          <p:nvPr/>
        </p:nvSpPr>
        <p:spPr>
          <a:xfrm>
            <a:off x="2116850" y="3165600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5" name="Google Shape;5115;p42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16" name="Google Shape;5116;p42"/>
          <p:cNvSpPr/>
          <p:nvPr/>
        </p:nvSpPr>
        <p:spPr>
          <a:xfrm>
            <a:off x="3913325" y="3844645"/>
            <a:ext cx="48900" cy="65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7" name="Google Shape;5117;p42"/>
          <p:cNvSpPr txBox="1"/>
          <p:nvPr/>
        </p:nvSpPr>
        <p:spPr>
          <a:xfrm>
            <a:off x="4001240" y="3822499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18" name="Google Shape;5118;p42"/>
          <p:cNvSpPr/>
          <p:nvPr/>
        </p:nvSpPr>
        <p:spPr>
          <a:xfrm>
            <a:off x="3913325" y="3954049"/>
            <a:ext cx="48900" cy="65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9" name="Google Shape;5119;p42"/>
          <p:cNvSpPr txBox="1"/>
          <p:nvPr/>
        </p:nvSpPr>
        <p:spPr>
          <a:xfrm>
            <a:off x="4001240" y="3931903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120" name="Google Shape;5120;p42"/>
          <p:cNvSpPr/>
          <p:nvPr/>
        </p:nvSpPr>
        <p:spPr>
          <a:xfrm>
            <a:off x="3913325" y="4063444"/>
            <a:ext cx="48900" cy="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1" name="Google Shape;5121;p42"/>
          <p:cNvSpPr txBox="1"/>
          <p:nvPr/>
        </p:nvSpPr>
        <p:spPr>
          <a:xfrm>
            <a:off x="4001240" y="4041298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5122" name="Google Shape;51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482" y="3684914"/>
            <a:ext cx="283759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3" name="Google Shape;512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263" y="3684914"/>
            <a:ext cx="283759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4" name="Google Shape;5124;p42"/>
          <p:cNvGrpSpPr/>
          <p:nvPr/>
        </p:nvGrpSpPr>
        <p:grpSpPr>
          <a:xfrm>
            <a:off x="1840965" y="1337969"/>
            <a:ext cx="1141369" cy="213425"/>
            <a:chOff x="3348969" y="1740107"/>
            <a:chExt cx="1303230" cy="213425"/>
          </a:xfrm>
        </p:grpSpPr>
        <p:pic>
          <p:nvPicPr>
            <p:cNvPr id="5125" name="Google Shape;5125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6" name="Google Shape;5126;p4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127" name="Google Shape;5127;p42"/>
          <p:cNvGrpSpPr/>
          <p:nvPr/>
        </p:nvGrpSpPr>
        <p:grpSpPr>
          <a:xfrm>
            <a:off x="410442" y="1270800"/>
            <a:ext cx="4211958" cy="2970000"/>
            <a:chOff x="410442" y="1270800"/>
            <a:chExt cx="4211958" cy="2970000"/>
          </a:xfrm>
        </p:grpSpPr>
        <p:sp>
          <p:nvSpPr>
            <p:cNvPr id="5128" name="Google Shape;5128;p42"/>
            <p:cNvSpPr/>
            <p:nvPr/>
          </p:nvSpPr>
          <p:spPr>
            <a:xfrm>
              <a:off x="720000" y="1270800"/>
              <a:ext cx="3902400" cy="2970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9" name="Google Shape;5129;p42"/>
            <p:cNvGrpSpPr/>
            <p:nvPr/>
          </p:nvGrpSpPr>
          <p:grpSpPr>
            <a:xfrm>
              <a:off x="410442" y="1270800"/>
              <a:ext cx="388804" cy="324016"/>
              <a:chOff x="727859" y="2564213"/>
              <a:chExt cx="450578" cy="388275"/>
            </a:xfrm>
          </p:grpSpPr>
          <p:pic>
            <p:nvPicPr>
              <p:cNvPr id="5130" name="Google Shape;5130;p4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7859" y="2564213"/>
                <a:ext cx="450578" cy="38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1" name="Google Shape;5131;p4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23235" y="2683331"/>
                <a:ext cx="259800" cy="1461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32" name="Google Shape;5132;p42"/>
            <p:cNvGrpSpPr/>
            <p:nvPr/>
          </p:nvGrpSpPr>
          <p:grpSpPr>
            <a:xfrm>
              <a:off x="457200" y="1522800"/>
              <a:ext cx="460804" cy="359997"/>
              <a:chOff x="1023350" y="2410275"/>
              <a:chExt cx="387425" cy="322925"/>
            </a:xfrm>
          </p:grpSpPr>
          <p:pic>
            <p:nvPicPr>
              <p:cNvPr id="5133" name="Google Shape;5133;p4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023350" y="2410275"/>
                <a:ext cx="3874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4" name="Google Shape;5134;p4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128133" y="2482800"/>
                <a:ext cx="177900" cy="177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135" name="Google Shape;5135;p42"/>
            <p:cNvGrpSpPr/>
            <p:nvPr/>
          </p:nvGrpSpPr>
          <p:grpSpPr>
            <a:xfrm>
              <a:off x="3569355" y="3599719"/>
              <a:ext cx="879525" cy="309997"/>
              <a:chOff x="5529912" y="3616207"/>
              <a:chExt cx="896012" cy="309997"/>
            </a:xfrm>
          </p:grpSpPr>
          <p:grpSp>
            <p:nvGrpSpPr>
              <p:cNvPr id="5136" name="Google Shape;5136;p42"/>
              <p:cNvGrpSpPr/>
              <p:nvPr/>
            </p:nvGrpSpPr>
            <p:grpSpPr>
              <a:xfrm>
                <a:off x="5529912" y="3616207"/>
                <a:ext cx="317913" cy="309997"/>
                <a:chOff x="3359575" y="3726089"/>
                <a:chExt cx="1034537" cy="824680"/>
              </a:xfrm>
            </p:grpSpPr>
            <p:pic>
              <p:nvPicPr>
                <p:cNvPr id="5137" name="Google Shape;5137;p42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3653053" y="3726089"/>
                  <a:ext cx="460825" cy="541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38" name="Google Shape;5138;p42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3746913" y="3746775"/>
                  <a:ext cx="647200" cy="500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39" name="Google Shape;5139;p42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3359575" y="3754350"/>
                  <a:ext cx="647200" cy="485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140" name="Google Shape;5140;p42"/>
                <p:cNvGrpSpPr/>
                <p:nvPr/>
              </p:nvGrpSpPr>
              <p:grpSpPr>
                <a:xfrm>
                  <a:off x="3538381" y="3845919"/>
                  <a:ext cx="658150" cy="704850"/>
                  <a:chOff x="3930181" y="2813469"/>
                  <a:chExt cx="658150" cy="704850"/>
                </a:xfrm>
              </p:grpSpPr>
              <p:pic>
                <p:nvPicPr>
                  <p:cNvPr id="5141" name="Google Shape;5141;p42"/>
                  <p:cNvPicPr preferRelativeResize="0"/>
                  <p:nvPr/>
                </p:nvPicPr>
                <p:blipFill>
                  <a:blip r:embed="rId14">
                    <a:alphaModFix/>
                  </a:blip>
                  <a:stretch>
                    <a:fillRect/>
                  </a:stretch>
                </p:blipFill>
                <p:spPr>
                  <a:xfrm>
                    <a:off x="3930181" y="2813469"/>
                    <a:ext cx="618225" cy="6514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142" name="Google Shape;5142;p42"/>
                  <p:cNvPicPr preferRelativeResize="0"/>
                  <p:nvPr/>
                </p:nvPicPr>
                <p:blipFill>
                  <a:blip r:embed="rId15">
                    <a:alphaModFix/>
                  </a:blip>
                  <a:stretch>
                    <a:fillRect/>
                  </a:stretch>
                </p:blipFill>
                <p:spPr>
                  <a:xfrm>
                    <a:off x="4102306" y="2813469"/>
                    <a:ext cx="486025" cy="704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5143" name="Google Shape;5143;p42"/>
              <p:cNvSpPr txBox="1"/>
              <p:nvPr/>
            </p:nvSpPr>
            <p:spPr>
              <a:xfrm>
                <a:off x="5767724" y="3641232"/>
                <a:ext cx="658200" cy="157800"/>
              </a:xfrm>
              <a:prstGeom prst="rect">
                <a:avLst/>
              </a:prstGeom>
              <a:gradFill>
                <a:gsLst>
                  <a:gs pos="0">
                    <a:srgbClr val="424242"/>
                  </a:gs>
                  <a:gs pos="100000">
                    <a:srgbClr val="01010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8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현재 위치</a:t>
                </a:r>
                <a:endParaRPr b="1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5144" name="Google Shape;5144;p42"/>
            <p:cNvSpPr/>
            <p:nvPr/>
          </p:nvSpPr>
          <p:spPr>
            <a:xfrm rot="-2927883">
              <a:off x="889896" y="2568488"/>
              <a:ext cx="201756" cy="18454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42"/>
            <p:cNvSpPr/>
            <p:nvPr/>
          </p:nvSpPr>
          <p:spPr>
            <a:xfrm rot="7870201">
              <a:off x="4249041" y="2607658"/>
              <a:ext cx="203252" cy="186235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42"/>
            <p:cNvSpPr/>
            <p:nvPr/>
          </p:nvSpPr>
          <p:spPr>
            <a:xfrm rot="2670805">
              <a:off x="2570312" y="1459254"/>
              <a:ext cx="199836" cy="18654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42"/>
            <p:cNvSpPr/>
            <p:nvPr/>
          </p:nvSpPr>
          <p:spPr>
            <a:xfrm rot="-8136493">
              <a:off x="2570053" y="3890139"/>
              <a:ext cx="199840" cy="186000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48" name="Google Shape;5148;p42"/>
            <p:cNvGrpSpPr/>
            <p:nvPr/>
          </p:nvGrpSpPr>
          <p:grpSpPr>
            <a:xfrm>
              <a:off x="1982775" y="1922175"/>
              <a:ext cx="1561875" cy="1667244"/>
              <a:chOff x="3729600" y="1871763"/>
              <a:chExt cx="1561875" cy="1667244"/>
            </a:xfrm>
          </p:grpSpPr>
          <p:pic>
            <p:nvPicPr>
              <p:cNvPr id="5149" name="Google Shape;5149;p42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044853" y="269363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50" name="Google Shape;5150;p42"/>
              <p:cNvGrpSpPr/>
              <p:nvPr/>
            </p:nvGrpSpPr>
            <p:grpSpPr>
              <a:xfrm>
                <a:off x="3864188" y="2396138"/>
                <a:ext cx="848438" cy="618225"/>
                <a:chOff x="3879488" y="2396138"/>
                <a:chExt cx="848438" cy="618225"/>
              </a:xfrm>
            </p:grpSpPr>
            <p:pic>
              <p:nvPicPr>
                <p:cNvPr id="5151" name="Google Shape;5151;p42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52" name="Google Shape;5152;p42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153" name="Google Shape;5153;p42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025526" y="2178350"/>
                <a:ext cx="481125" cy="54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54" name="Google Shape;5154;p42"/>
              <p:cNvGrpSpPr/>
              <p:nvPr/>
            </p:nvGrpSpPr>
            <p:grpSpPr>
              <a:xfrm rot="5400000">
                <a:off x="4088421" y="2165622"/>
                <a:ext cx="856243" cy="567469"/>
                <a:chOff x="3879488" y="2396138"/>
                <a:chExt cx="848438" cy="618225"/>
              </a:xfrm>
            </p:grpSpPr>
            <p:pic>
              <p:nvPicPr>
                <p:cNvPr id="5155" name="Google Shape;5155;p42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56" name="Google Shape;5156;p42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157" name="Google Shape;5157;p42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535025" y="2162988"/>
                <a:ext cx="46082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58" name="Google Shape;5158;p42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138713" y="271432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59" name="Google Shape;5159;p42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3751375" y="272190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60" name="Google Shape;5160;p42"/>
              <p:cNvGrpSpPr/>
              <p:nvPr/>
            </p:nvGrpSpPr>
            <p:grpSpPr>
              <a:xfrm>
                <a:off x="3930181" y="281346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5161" name="Google Shape;5161;p42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62" name="Google Shape;5162;p42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163" name="Google Shape;5163;p42"/>
              <p:cNvGrpSpPr/>
              <p:nvPr/>
            </p:nvGrpSpPr>
            <p:grpSpPr>
              <a:xfrm>
                <a:off x="3900406" y="1896969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164" name="Google Shape;5164;p42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65" name="Google Shape;5165;p42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166" name="Google Shape;5166;p42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644000" y="2204238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67" name="Google Shape;5167;p42"/>
              <p:cNvGrpSpPr/>
              <p:nvPr/>
            </p:nvGrpSpPr>
            <p:grpSpPr>
              <a:xfrm>
                <a:off x="4406400" y="1890000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168" name="Google Shape;5168;p42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69" name="Google Shape;5169;p42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170" name="Google Shape;5170;p42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3729600" y="221560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71" name="Google Shape;5171;p42"/>
              <p:cNvGrpSpPr/>
              <p:nvPr/>
            </p:nvGrpSpPr>
            <p:grpSpPr>
              <a:xfrm>
                <a:off x="4436356" y="2312644"/>
                <a:ext cx="658150" cy="704850"/>
                <a:chOff x="3930181" y="2813469"/>
                <a:chExt cx="658150" cy="704850"/>
              </a:xfrm>
            </p:grpSpPr>
            <p:pic>
              <p:nvPicPr>
                <p:cNvPr id="5172" name="Google Shape;5172;p42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73" name="Google Shape;5173;p42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174" name="Google Shape;5174;p42"/>
              <p:cNvGrpSpPr/>
              <p:nvPr/>
            </p:nvGrpSpPr>
            <p:grpSpPr>
              <a:xfrm>
                <a:off x="3758000" y="2714326"/>
                <a:ext cx="1034537" cy="824680"/>
                <a:chOff x="3359575" y="3726089"/>
                <a:chExt cx="1034537" cy="824680"/>
              </a:xfrm>
            </p:grpSpPr>
            <p:pic>
              <p:nvPicPr>
                <p:cNvPr id="5175" name="Google Shape;5175;p42"/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3653053" y="3726089"/>
                  <a:ext cx="460825" cy="541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76" name="Google Shape;5176;p42"/>
                <p:cNvPicPr preferRelativeResize="0"/>
                <p:nvPr/>
              </p:nvPicPr>
              <p:blipFill>
                <a:blip r:embed="rId22">
                  <a:alphaModFix/>
                </a:blip>
                <a:stretch>
                  <a:fillRect/>
                </a:stretch>
              </p:blipFill>
              <p:spPr>
                <a:xfrm>
                  <a:off x="3746913" y="3746775"/>
                  <a:ext cx="647200" cy="500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77" name="Google Shape;5177;p42"/>
                <p:cNvPicPr preferRelativeResize="0"/>
                <p:nvPr/>
              </p:nvPicPr>
              <p:blipFill>
                <a:blip r:embed="rId23">
                  <a:alphaModFix/>
                </a:blip>
                <a:stretch>
                  <a:fillRect/>
                </a:stretch>
              </p:blipFill>
              <p:spPr>
                <a:xfrm>
                  <a:off x="3359575" y="3754350"/>
                  <a:ext cx="647200" cy="485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178" name="Google Shape;5178;p42"/>
                <p:cNvGrpSpPr/>
                <p:nvPr/>
              </p:nvGrpSpPr>
              <p:grpSpPr>
                <a:xfrm>
                  <a:off x="3538381" y="3845919"/>
                  <a:ext cx="658150" cy="704850"/>
                  <a:chOff x="3930181" y="2813469"/>
                  <a:chExt cx="658150" cy="704850"/>
                </a:xfrm>
              </p:grpSpPr>
              <p:pic>
                <p:nvPicPr>
                  <p:cNvPr id="5179" name="Google Shape;5179;p42"/>
                  <p:cNvPicPr preferRelativeResize="0"/>
                  <p:nvPr/>
                </p:nvPicPr>
                <p:blipFill>
                  <a:blip r:embed="rId24">
                    <a:alphaModFix/>
                  </a:blip>
                  <a:stretch>
                    <a:fillRect/>
                  </a:stretch>
                </p:blipFill>
                <p:spPr>
                  <a:xfrm>
                    <a:off x="3930181" y="2813469"/>
                    <a:ext cx="618225" cy="6514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180" name="Google Shape;5180;p42"/>
                  <p:cNvPicPr preferRelativeResize="0"/>
                  <p:nvPr/>
                </p:nvPicPr>
                <p:blipFill>
                  <a:blip r:embed="rId25">
                    <a:alphaModFix/>
                  </a:blip>
                  <a:stretch>
                    <a:fillRect/>
                  </a:stretch>
                </p:blipFill>
                <p:spPr>
                  <a:xfrm>
                    <a:off x="4102306" y="2813469"/>
                    <a:ext cx="486025" cy="704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181" name="Google Shape;5181;p42"/>
              <p:cNvGrpSpPr/>
              <p:nvPr/>
            </p:nvGrpSpPr>
            <p:grpSpPr>
              <a:xfrm>
                <a:off x="3864463" y="2370950"/>
                <a:ext cx="848438" cy="618225"/>
                <a:chOff x="3879488" y="2396138"/>
                <a:chExt cx="848438" cy="618225"/>
              </a:xfrm>
            </p:grpSpPr>
            <p:pic>
              <p:nvPicPr>
                <p:cNvPr id="5182" name="Google Shape;5182;p42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83" name="Google Shape;5183;p42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184" name="Google Shape;5184;p42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4025801" y="2153163"/>
                <a:ext cx="481125" cy="54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85" name="Google Shape;5185;p42"/>
              <p:cNvGrpSpPr/>
              <p:nvPr/>
            </p:nvGrpSpPr>
            <p:grpSpPr>
              <a:xfrm rot="5400000">
                <a:off x="4088696" y="2140435"/>
                <a:ext cx="856243" cy="567469"/>
                <a:chOff x="3879488" y="2396138"/>
                <a:chExt cx="848438" cy="618225"/>
              </a:xfrm>
            </p:grpSpPr>
            <p:pic>
              <p:nvPicPr>
                <p:cNvPr id="5186" name="Google Shape;5186;p42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87" name="Google Shape;5187;p42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188" name="Google Shape;5188;p42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4535300" y="2137801"/>
                <a:ext cx="46082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89" name="Google Shape;5189;p42"/>
              <p:cNvGrpSpPr/>
              <p:nvPr/>
            </p:nvGrpSpPr>
            <p:grpSpPr>
              <a:xfrm>
                <a:off x="3900681" y="1871781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190" name="Google Shape;5190;p42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91" name="Google Shape;5191;p42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192" name="Google Shape;5192;p42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4644275" y="2179050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93" name="Google Shape;5193;p42"/>
              <p:cNvGrpSpPr/>
              <p:nvPr/>
            </p:nvGrpSpPr>
            <p:grpSpPr>
              <a:xfrm>
                <a:off x="4440488" y="1871763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194" name="Google Shape;5194;p42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95" name="Google Shape;5195;p42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5196" name="Google Shape;5196;p42"/>
          <p:cNvSpPr/>
          <p:nvPr/>
        </p:nvSpPr>
        <p:spPr>
          <a:xfrm>
            <a:off x="5004075" y="1281838"/>
            <a:ext cx="710100" cy="348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97" name="Google Shape;5197;p42"/>
          <p:cNvGrpSpPr/>
          <p:nvPr/>
        </p:nvGrpSpPr>
        <p:grpSpPr>
          <a:xfrm>
            <a:off x="2274600" y="2754058"/>
            <a:ext cx="483702" cy="513531"/>
            <a:chOff x="5151450" y="984750"/>
            <a:chExt cx="495850" cy="502575"/>
          </a:xfrm>
        </p:grpSpPr>
        <p:sp>
          <p:nvSpPr>
            <p:cNvPr id="5198" name="Google Shape;5198;p42"/>
            <p:cNvSpPr/>
            <p:nvPr/>
          </p:nvSpPr>
          <p:spPr>
            <a:xfrm>
              <a:off x="515145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42"/>
            <p:cNvSpPr/>
            <p:nvPr/>
          </p:nvSpPr>
          <p:spPr>
            <a:xfrm rot="5400000">
              <a:off x="543280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42"/>
            <p:cNvSpPr/>
            <p:nvPr/>
          </p:nvSpPr>
          <p:spPr>
            <a:xfrm rot="-5400000">
              <a:off x="515145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42"/>
            <p:cNvSpPr/>
            <p:nvPr/>
          </p:nvSpPr>
          <p:spPr>
            <a:xfrm rot="10800000">
              <a:off x="543280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2" name="Google Shape;5202;p42"/>
          <p:cNvSpPr/>
          <p:nvPr/>
        </p:nvSpPr>
        <p:spPr>
          <a:xfrm>
            <a:off x="7642875" y="1658800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3" name="Google Shape;5203;p42"/>
          <p:cNvSpPr txBox="1"/>
          <p:nvPr/>
        </p:nvSpPr>
        <p:spPr>
          <a:xfrm>
            <a:off x="7451175" y="1895125"/>
            <a:ext cx="6432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7" name="Shape 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8" name="Google Shape;5208;p43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5209" name="Google Shape;5209;p43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5210" name="Google Shape;5210;p4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211" name="Google Shape;5211;p4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212" name="Google Shape;5212;p4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5213" name="Google Shape;5213;p43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14" name="Google Shape;52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5" name="Google Shape;5215;p43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216" name="Google Shape;5216;p43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217" name="Google Shape;5217;p43"/>
          <p:cNvSpPr txBox="1"/>
          <p:nvPr/>
        </p:nvSpPr>
        <p:spPr>
          <a:xfrm rot="5400000">
            <a:off x="7098450" y="2551250"/>
            <a:ext cx="22710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218" name="Google Shape;5218;p43"/>
          <p:cNvSpPr/>
          <p:nvPr/>
        </p:nvSpPr>
        <p:spPr>
          <a:xfrm>
            <a:off x="2116850" y="3165600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9" name="Google Shape;5219;p43"/>
          <p:cNvSpPr/>
          <p:nvPr/>
        </p:nvSpPr>
        <p:spPr>
          <a:xfrm>
            <a:off x="3913325" y="3844645"/>
            <a:ext cx="48900" cy="65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0" name="Google Shape;5220;p43"/>
          <p:cNvSpPr txBox="1"/>
          <p:nvPr/>
        </p:nvSpPr>
        <p:spPr>
          <a:xfrm>
            <a:off x="4001240" y="3822499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221" name="Google Shape;5221;p43"/>
          <p:cNvSpPr/>
          <p:nvPr/>
        </p:nvSpPr>
        <p:spPr>
          <a:xfrm>
            <a:off x="3913325" y="3954049"/>
            <a:ext cx="48900" cy="65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2" name="Google Shape;5222;p43"/>
          <p:cNvSpPr txBox="1"/>
          <p:nvPr/>
        </p:nvSpPr>
        <p:spPr>
          <a:xfrm>
            <a:off x="4001240" y="3931903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223" name="Google Shape;5223;p43"/>
          <p:cNvSpPr/>
          <p:nvPr/>
        </p:nvSpPr>
        <p:spPr>
          <a:xfrm>
            <a:off x="3913325" y="4063444"/>
            <a:ext cx="48900" cy="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4" name="Google Shape;5224;p43"/>
          <p:cNvSpPr txBox="1"/>
          <p:nvPr/>
        </p:nvSpPr>
        <p:spPr>
          <a:xfrm>
            <a:off x="4001240" y="4041298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5225" name="Google Shape;522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482" y="3684914"/>
            <a:ext cx="283759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6" name="Google Shape;5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263" y="3684914"/>
            <a:ext cx="283759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7" name="Google Shape;5227;p43"/>
          <p:cNvGrpSpPr/>
          <p:nvPr/>
        </p:nvGrpSpPr>
        <p:grpSpPr>
          <a:xfrm>
            <a:off x="1840965" y="1337969"/>
            <a:ext cx="1141369" cy="213425"/>
            <a:chOff x="3348969" y="1740107"/>
            <a:chExt cx="1303230" cy="213425"/>
          </a:xfrm>
        </p:grpSpPr>
        <p:pic>
          <p:nvPicPr>
            <p:cNvPr id="5228" name="Google Shape;5228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9" name="Google Shape;5229;p4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230" name="Google Shape;5230;p43"/>
          <p:cNvGrpSpPr/>
          <p:nvPr/>
        </p:nvGrpSpPr>
        <p:grpSpPr>
          <a:xfrm>
            <a:off x="410442" y="1270800"/>
            <a:ext cx="4211958" cy="2970000"/>
            <a:chOff x="410442" y="1270800"/>
            <a:chExt cx="4211958" cy="2970000"/>
          </a:xfrm>
        </p:grpSpPr>
        <p:sp>
          <p:nvSpPr>
            <p:cNvPr id="5231" name="Google Shape;5231;p43"/>
            <p:cNvSpPr/>
            <p:nvPr/>
          </p:nvSpPr>
          <p:spPr>
            <a:xfrm>
              <a:off x="720000" y="1270800"/>
              <a:ext cx="3902400" cy="2970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2" name="Google Shape;5232;p43"/>
            <p:cNvGrpSpPr/>
            <p:nvPr/>
          </p:nvGrpSpPr>
          <p:grpSpPr>
            <a:xfrm>
              <a:off x="410442" y="1270800"/>
              <a:ext cx="388804" cy="324016"/>
              <a:chOff x="727859" y="2564213"/>
              <a:chExt cx="450578" cy="388275"/>
            </a:xfrm>
          </p:grpSpPr>
          <p:pic>
            <p:nvPicPr>
              <p:cNvPr id="5233" name="Google Shape;5233;p4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7859" y="2564213"/>
                <a:ext cx="450578" cy="38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34" name="Google Shape;5234;p4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23235" y="2683331"/>
                <a:ext cx="259800" cy="1461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5" name="Google Shape;5235;p43"/>
            <p:cNvGrpSpPr/>
            <p:nvPr/>
          </p:nvGrpSpPr>
          <p:grpSpPr>
            <a:xfrm>
              <a:off x="457200" y="1522800"/>
              <a:ext cx="460804" cy="359997"/>
              <a:chOff x="1023350" y="2410275"/>
              <a:chExt cx="387425" cy="322925"/>
            </a:xfrm>
          </p:grpSpPr>
          <p:pic>
            <p:nvPicPr>
              <p:cNvPr id="5236" name="Google Shape;5236;p4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023350" y="2410275"/>
                <a:ext cx="3874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37" name="Google Shape;5237;p4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128133" y="2482800"/>
                <a:ext cx="177900" cy="177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38" name="Google Shape;5238;p43"/>
            <p:cNvGrpSpPr/>
            <p:nvPr/>
          </p:nvGrpSpPr>
          <p:grpSpPr>
            <a:xfrm>
              <a:off x="3569355" y="3599719"/>
              <a:ext cx="879525" cy="309997"/>
              <a:chOff x="5529912" y="3616207"/>
              <a:chExt cx="896012" cy="309997"/>
            </a:xfrm>
          </p:grpSpPr>
          <p:grpSp>
            <p:nvGrpSpPr>
              <p:cNvPr id="5239" name="Google Shape;5239;p43"/>
              <p:cNvGrpSpPr/>
              <p:nvPr/>
            </p:nvGrpSpPr>
            <p:grpSpPr>
              <a:xfrm>
                <a:off x="5529912" y="3616207"/>
                <a:ext cx="317913" cy="309997"/>
                <a:chOff x="3359575" y="3726089"/>
                <a:chExt cx="1034537" cy="824680"/>
              </a:xfrm>
            </p:grpSpPr>
            <p:pic>
              <p:nvPicPr>
                <p:cNvPr id="5240" name="Google Shape;5240;p4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3653053" y="3726089"/>
                  <a:ext cx="460825" cy="541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41" name="Google Shape;5241;p4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3746913" y="3746775"/>
                  <a:ext cx="647200" cy="500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42" name="Google Shape;5242;p43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3359575" y="3754350"/>
                  <a:ext cx="647200" cy="485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243" name="Google Shape;5243;p43"/>
                <p:cNvGrpSpPr/>
                <p:nvPr/>
              </p:nvGrpSpPr>
              <p:grpSpPr>
                <a:xfrm>
                  <a:off x="3538381" y="3845919"/>
                  <a:ext cx="658150" cy="704850"/>
                  <a:chOff x="3930181" y="2813469"/>
                  <a:chExt cx="658150" cy="704850"/>
                </a:xfrm>
              </p:grpSpPr>
              <p:pic>
                <p:nvPicPr>
                  <p:cNvPr id="5244" name="Google Shape;5244;p43"/>
                  <p:cNvPicPr preferRelativeResize="0"/>
                  <p:nvPr/>
                </p:nvPicPr>
                <p:blipFill>
                  <a:blip r:embed="rId14">
                    <a:alphaModFix/>
                  </a:blip>
                  <a:stretch>
                    <a:fillRect/>
                  </a:stretch>
                </p:blipFill>
                <p:spPr>
                  <a:xfrm>
                    <a:off x="3930181" y="2813469"/>
                    <a:ext cx="618225" cy="6514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245" name="Google Shape;5245;p43"/>
                  <p:cNvPicPr preferRelativeResize="0"/>
                  <p:nvPr/>
                </p:nvPicPr>
                <p:blipFill>
                  <a:blip r:embed="rId15">
                    <a:alphaModFix/>
                  </a:blip>
                  <a:stretch>
                    <a:fillRect/>
                  </a:stretch>
                </p:blipFill>
                <p:spPr>
                  <a:xfrm>
                    <a:off x="4102306" y="2813469"/>
                    <a:ext cx="486025" cy="704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5246" name="Google Shape;5246;p43"/>
              <p:cNvSpPr txBox="1"/>
              <p:nvPr/>
            </p:nvSpPr>
            <p:spPr>
              <a:xfrm>
                <a:off x="5767724" y="3641232"/>
                <a:ext cx="658200" cy="157800"/>
              </a:xfrm>
              <a:prstGeom prst="rect">
                <a:avLst/>
              </a:prstGeom>
              <a:gradFill>
                <a:gsLst>
                  <a:gs pos="0">
                    <a:srgbClr val="424242"/>
                  </a:gs>
                  <a:gs pos="100000">
                    <a:srgbClr val="01010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8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현재 위치</a:t>
                </a:r>
                <a:endParaRPr b="1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5247" name="Google Shape;5247;p43"/>
            <p:cNvSpPr/>
            <p:nvPr/>
          </p:nvSpPr>
          <p:spPr>
            <a:xfrm rot="-2927883">
              <a:off x="889896" y="2568488"/>
              <a:ext cx="201756" cy="18454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43"/>
            <p:cNvSpPr/>
            <p:nvPr/>
          </p:nvSpPr>
          <p:spPr>
            <a:xfrm rot="7870201">
              <a:off x="4249041" y="2607658"/>
              <a:ext cx="203252" cy="186235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43"/>
            <p:cNvSpPr/>
            <p:nvPr/>
          </p:nvSpPr>
          <p:spPr>
            <a:xfrm rot="2670805">
              <a:off x="2570312" y="1459254"/>
              <a:ext cx="199836" cy="18654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43"/>
            <p:cNvSpPr/>
            <p:nvPr/>
          </p:nvSpPr>
          <p:spPr>
            <a:xfrm rot="-8136493">
              <a:off x="2570053" y="3890139"/>
              <a:ext cx="199840" cy="186000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51" name="Google Shape;5251;p43"/>
            <p:cNvGrpSpPr/>
            <p:nvPr/>
          </p:nvGrpSpPr>
          <p:grpSpPr>
            <a:xfrm>
              <a:off x="1982775" y="1922175"/>
              <a:ext cx="1561875" cy="1667244"/>
              <a:chOff x="3729600" y="1871763"/>
              <a:chExt cx="1561875" cy="1667244"/>
            </a:xfrm>
          </p:grpSpPr>
          <p:pic>
            <p:nvPicPr>
              <p:cNvPr id="5252" name="Google Shape;5252;p43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044853" y="269363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253" name="Google Shape;5253;p43"/>
              <p:cNvGrpSpPr/>
              <p:nvPr/>
            </p:nvGrpSpPr>
            <p:grpSpPr>
              <a:xfrm>
                <a:off x="3864188" y="2396138"/>
                <a:ext cx="848438" cy="618225"/>
                <a:chOff x="3879488" y="2396138"/>
                <a:chExt cx="848438" cy="618225"/>
              </a:xfrm>
            </p:grpSpPr>
            <p:pic>
              <p:nvPicPr>
                <p:cNvPr id="5254" name="Google Shape;5254;p43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5" name="Google Shape;5255;p43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256" name="Google Shape;5256;p43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025526" y="2178350"/>
                <a:ext cx="481125" cy="54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257" name="Google Shape;5257;p43"/>
              <p:cNvGrpSpPr/>
              <p:nvPr/>
            </p:nvGrpSpPr>
            <p:grpSpPr>
              <a:xfrm rot="5400000">
                <a:off x="4088421" y="2165622"/>
                <a:ext cx="856243" cy="567469"/>
                <a:chOff x="3879488" y="2396138"/>
                <a:chExt cx="848438" cy="618225"/>
              </a:xfrm>
            </p:grpSpPr>
            <p:pic>
              <p:nvPicPr>
                <p:cNvPr id="5258" name="Google Shape;5258;p43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9" name="Google Shape;5259;p43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260" name="Google Shape;5260;p43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535025" y="2162988"/>
                <a:ext cx="46082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1" name="Google Shape;5261;p43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138713" y="271432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2" name="Google Shape;5262;p43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3751375" y="272190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263" name="Google Shape;5263;p43"/>
              <p:cNvGrpSpPr/>
              <p:nvPr/>
            </p:nvGrpSpPr>
            <p:grpSpPr>
              <a:xfrm>
                <a:off x="3930181" y="281346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5264" name="Google Shape;5264;p43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5" name="Google Shape;5265;p43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66" name="Google Shape;5266;p43"/>
              <p:cNvGrpSpPr/>
              <p:nvPr/>
            </p:nvGrpSpPr>
            <p:grpSpPr>
              <a:xfrm>
                <a:off x="3900406" y="1896969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267" name="Google Shape;5267;p43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8" name="Google Shape;5268;p43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269" name="Google Shape;5269;p43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644000" y="2204238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270" name="Google Shape;5270;p43"/>
              <p:cNvGrpSpPr/>
              <p:nvPr/>
            </p:nvGrpSpPr>
            <p:grpSpPr>
              <a:xfrm>
                <a:off x="4406400" y="1890000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271" name="Google Shape;5271;p43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72" name="Google Shape;5272;p43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273" name="Google Shape;5273;p43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3729600" y="221560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274" name="Google Shape;5274;p43"/>
              <p:cNvGrpSpPr/>
              <p:nvPr/>
            </p:nvGrpSpPr>
            <p:grpSpPr>
              <a:xfrm>
                <a:off x="4436356" y="2312644"/>
                <a:ext cx="658150" cy="704850"/>
                <a:chOff x="3930181" y="2813469"/>
                <a:chExt cx="658150" cy="704850"/>
              </a:xfrm>
            </p:grpSpPr>
            <p:pic>
              <p:nvPicPr>
                <p:cNvPr id="5275" name="Google Shape;5275;p43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76" name="Google Shape;5276;p43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77" name="Google Shape;5277;p43"/>
              <p:cNvGrpSpPr/>
              <p:nvPr/>
            </p:nvGrpSpPr>
            <p:grpSpPr>
              <a:xfrm>
                <a:off x="3758000" y="2714326"/>
                <a:ext cx="1034537" cy="824680"/>
                <a:chOff x="3359575" y="3726089"/>
                <a:chExt cx="1034537" cy="824680"/>
              </a:xfrm>
            </p:grpSpPr>
            <p:pic>
              <p:nvPicPr>
                <p:cNvPr id="5278" name="Google Shape;5278;p43"/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3653053" y="3726089"/>
                  <a:ext cx="460825" cy="541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79" name="Google Shape;5279;p43"/>
                <p:cNvPicPr preferRelativeResize="0"/>
                <p:nvPr/>
              </p:nvPicPr>
              <p:blipFill>
                <a:blip r:embed="rId22">
                  <a:alphaModFix/>
                </a:blip>
                <a:stretch>
                  <a:fillRect/>
                </a:stretch>
              </p:blipFill>
              <p:spPr>
                <a:xfrm>
                  <a:off x="3746913" y="3746775"/>
                  <a:ext cx="647200" cy="500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80" name="Google Shape;5280;p43"/>
                <p:cNvPicPr preferRelativeResize="0"/>
                <p:nvPr/>
              </p:nvPicPr>
              <p:blipFill>
                <a:blip r:embed="rId23">
                  <a:alphaModFix/>
                </a:blip>
                <a:stretch>
                  <a:fillRect/>
                </a:stretch>
              </p:blipFill>
              <p:spPr>
                <a:xfrm>
                  <a:off x="3359575" y="3754350"/>
                  <a:ext cx="647200" cy="485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281" name="Google Shape;5281;p43"/>
                <p:cNvGrpSpPr/>
                <p:nvPr/>
              </p:nvGrpSpPr>
              <p:grpSpPr>
                <a:xfrm>
                  <a:off x="3538381" y="3845919"/>
                  <a:ext cx="658150" cy="704850"/>
                  <a:chOff x="3930181" y="2813469"/>
                  <a:chExt cx="658150" cy="704850"/>
                </a:xfrm>
              </p:grpSpPr>
              <p:pic>
                <p:nvPicPr>
                  <p:cNvPr id="5282" name="Google Shape;5282;p43"/>
                  <p:cNvPicPr preferRelativeResize="0"/>
                  <p:nvPr/>
                </p:nvPicPr>
                <p:blipFill>
                  <a:blip r:embed="rId24">
                    <a:alphaModFix/>
                  </a:blip>
                  <a:stretch>
                    <a:fillRect/>
                  </a:stretch>
                </p:blipFill>
                <p:spPr>
                  <a:xfrm>
                    <a:off x="3930181" y="2813469"/>
                    <a:ext cx="618225" cy="6514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283" name="Google Shape;5283;p43"/>
                  <p:cNvPicPr preferRelativeResize="0"/>
                  <p:nvPr/>
                </p:nvPicPr>
                <p:blipFill>
                  <a:blip r:embed="rId25">
                    <a:alphaModFix/>
                  </a:blip>
                  <a:stretch>
                    <a:fillRect/>
                  </a:stretch>
                </p:blipFill>
                <p:spPr>
                  <a:xfrm>
                    <a:off x="4102306" y="2813469"/>
                    <a:ext cx="486025" cy="704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284" name="Google Shape;5284;p43"/>
              <p:cNvGrpSpPr/>
              <p:nvPr/>
            </p:nvGrpSpPr>
            <p:grpSpPr>
              <a:xfrm>
                <a:off x="3864463" y="2370950"/>
                <a:ext cx="848438" cy="618225"/>
                <a:chOff x="3879488" y="2396138"/>
                <a:chExt cx="848438" cy="618225"/>
              </a:xfrm>
            </p:grpSpPr>
            <p:pic>
              <p:nvPicPr>
                <p:cNvPr id="5285" name="Google Shape;5285;p43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86" name="Google Shape;5286;p43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287" name="Google Shape;5287;p43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4025801" y="2153163"/>
                <a:ext cx="481125" cy="54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288" name="Google Shape;5288;p43"/>
              <p:cNvGrpSpPr/>
              <p:nvPr/>
            </p:nvGrpSpPr>
            <p:grpSpPr>
              <a:xfrm rot="5400000">
                <a:off x="4088696" y="2140435"/>
                <a:ext cx="856243" cy="567469"/>
                <a:chOff x="3879488" y="2396138"/>
                <a:chExt cx="848438" cy="618225"/>
              </a:xfrm>
            </p:grpSpPr>
            <p:pic>
              <p:nvPicPr>
                <p:cNvPr id="5289" name="Google Shape;5289;p43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90" name="Google Shape;5290;p43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291" name="Google Shape;5291;p43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4535300" y="2137801"/>
                <a:ext cx="46082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292" name="Google Shape;5292;p43"/>
              <p:cNvGrpSpPr/>
              <p:nvPr/>
            </p:nvGrpSpPr>
            <p:grpSpPr>
              <a:xfrm>
                <a:off x="3900681" y="1871781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293" name="Google Shape;5293;p43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94" name="Google Shape;5294;p43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295" name="Google Shape;5295;p43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4644275" y="2179050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296" name="Google Shape;5296;p43"/>
              <p:cNvGrpSpPr/>
              <p:nvPr/>
            </p:nvGrpSpPr>
            <p:grpSpPr>
              <a:xfrm>
                <a:off x="4440488" y="1871763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297" name="Google Shape;5297;p43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98" name="Google Shape;5298;p43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299" name="Google Shape;5299;p43"/>
          <p:cNvGrpSpPr/>
          <p:nvPr/>
        </p:nvGrpSpPr>
        <p:grpSpPr>
          <a:xfrm>
            <a:off x="2274600" y="2754058"/>
            <a:ext cx="483702" cy="513531"/>
            <a:chOff x="5151450" y="984750"/>
            <a:chExt cx="495850" cy="502575"/>
          </a:xfrm>
        </p:grpSpPr>
        <p:sp>
          <p:nvSpPr>
            <p:cNvPr id="5300" name="Google Shape;5300;p43"/>
            <p:cNvSpPr/>
            <p:nvPr/>
          </p:nvSpPr>
          <p:spPr>
            <a:xfrm>
              <a:off x="515145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43"/>
            <p:cNvSpPr/>
            <p:nvPr/>
          </p:nvSpPr>
          <p:spPr>
            <a:xfrm rot="5400000">
              <a:off x="543280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43"/>
            <p:cNvSpPr/>
            <p:nvPr/>
          </p:nvSpPr>
          <p:spPr>
            <a:xfrm rot="-5400000">
              <a:off x="515145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43"/>
            <p:cNvSpPr/>
            <p:nvPr/>
          </p:nvSpPr>
          <p:spPr>
            <a:xfrm rot="10800000">
              <a:off x="543280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4" name="Google Shape;5304;p43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05" name="Google Shape;5305;p43"/>
          <p:cNvSpPr txBox="1"/>
          <p:nvPr/>
        </p:nvSpPr>
        <p:spPr>
          <a:xfrm>
            <a:off x="5120476" y="20660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( 3 )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06" name="Google Shape;5306;p43"/>
          <p:cNvSpPr txBox="1"/>
          <p:nvPr/>
        </p:nvSpPr>
        <p:spPr>
          <a:xfrm>
            <a:off x="5120475" y="32737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07" name="Google Shape;5307;p43"/>
          <p:cNvSpPr txBox="1"/>
          <p:nvPr/>
        </p:nvSpPr>
        <p:spPr>
          <a:xfrm>
            <a:off x="5120475" y="23020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( 2 )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08" name="Google Shape;5308;p43"/>
          <p:cNvSpPr txBox="1"/>
          <p:nvPr/>
        </p:nvSpPr>
        <p:spPr>
          <a:xfrm>
            <a:off x="5120475" y="25443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09" name="Google Shape;5309;p43"/>
          <p:cNvSpPr txBox="1"/>
          <p:nvPr/>
        </p:nvSpPr>
        <p:spPr>
          <a:xfrm>
            <a:off x="5120475" y="27713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10" name="Google Shape;5310;p43"/>
          <p:cNvSpPr txBox="1"/>
          <p:nvPr/>
        </p:nvSpPr>
        <p:spPr>
          <a:xfrm>
            <a:off x="5120475" y="30225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11" name="Google Shape;5311;p43"/>
          <p:cNvSpPr txBox="1"/>
          <p:nvPr/>
        </p:nvSpPr>
        <p:spPr>
          <a:xfrm>
            <a:off x="5120475" y="35122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12" name="Google Shape;5312;p43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13" name="Google Shape;5313;p43"/>
          <p:cNvSpPr txBox="1"/>
          <p:nvPr/>
        </p:nvSpPr>
        <p:spPr>
          <a:xfrm>
            <a:off x="5237538" y="1815100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슬라임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p44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5319" name="Google Shape;5319;p44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5320" name="Google Shape;5320;p4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321" name="Google Shape;5321;p4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322" name="Google Shape;5322;p4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5323" name="Google Shape;5323;p44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324" name="Google Shape;53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5" name="Google Shape;5325;p44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26" name="Google Shape;5326;p44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( 1 )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27" name="Google Shape;5327;p44"/>
          <p:cNvSpPr txBox="1"/>
          <p:nvPr/>
        </p:nvSpPr>
        <p:spPr>
          <a:xfrm>
            <a:off x="5120476" y="17975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( 3 )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28" name="Google Shape;5328;p44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29" name="Google Shape;5329;p44"/>
          <p:cNvSpPr txBox="1"/>
          <p:nvPr/>
        </p:nvSpPr>
        <p:spPr>
          <a:xfrm>
            <a:off x="5120475" y="30052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30" name="Google Shape;5330;p44"/>
          <p:cNvSpPr txBox="1"/>
          <p:nvPr/>
        </p:nvSpPr>
        <p:spPr>
          <a:xfrm>
            <a:off x="5254350" y="34951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31" name="Google Shape;5331;p44"/>
          <p:cNvSpPr txBox="1"/>
          <p:nvPr/>
        </p:nvSpPr>
        <p:spPr>
          <a:xfrm>
            <a:off x="5120475" y="20335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( 2 )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32" name="Google Shape;5332;p44"/>
          <p:cNvSpPr txBox="1"/>
          <p:nvPr/>
        </p:nvSpPr>
        <p:spPr>
          <a:xfrm rot="5400000">
            <a:off x="7014750" y="2467475"/>
            <a:ext cx="24384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33" name="Google Shape;5333;p44"/>
          <p:cNvSpPr txBox="1"/>
          <p:nvPr/>
        </p:nvSpPr>
        <p:spPr>
          <a:xfrm>
            <a:off x="5254350" y="3250138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34" name="Google Shape;5334;p44"/>
          <p:cNvSpPr txBox="1"/>
          <p:nvPr/>
        </p:nvSpPr>
        <p:spPr>
          <a:xfrm>
            <a:off x="5120475" y="22758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35" name="Google Shape;5335;p44"/>
          <p:cNvSpPr txBox="1"/>
          <p:nvPr/>
        </p:nvSpPr>
        <p:spPr>
          <a:xfrm>
            <a:off x="5120475" y="25028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36" name="Google Shape;5336;p44"/>
          <p:cNvSpPr txBox="1"/>
          <p:nvPr/>
        </p:nvSpPr>
        <p:spPr>
          <a:xfrm>
            <a:off x="5120475" y="27540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37" name="Google Shape;5337;p44"/>
          <p:cNvSpPr txBox="1"/>
          <p:nvPr/>
        </p:nvSpPr>
        <p:spPr>
          <a:xfrm>
            <a:off x="5120475" y="32437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38" name="Google Shape;5338;p44"/>
          <p:cNvSpPr txBox="1"/>
          <p:nvPr/>
        </p:nvSpPr>
        <p:spPr>
          <a:xfrm>
            <a:off x="5120475" y="347715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39" name="Google Shape;5339;p44"/>
          <p:cNvSpPr/>
          <p:nvPr/>
        </p:nvSpPr>
        <p:spPr>
          <a:xfrm>
            <a:off x="2116850" y="3165600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0" name="Google Shape;5340;p44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41" name="Google Shape;5341;p44"/>
          <p:cNvSpPr/>
          <p:nvPr/>
        </p:nvSpPr>
        <p:spPr>
          <a:xfrm>
            <a:off x="3913325" y="3844645"/>
            <a:ext cx="48900" cy="65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2" name="Google Shape;5342;p44"/>
          <p:cNvSpPr txBox="1"/>
          <p:nvPr/>
        </p:nvSpPr>
        <p:spPr>
          <a:xfrm>
            <a:off x="4001240" y="3822499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43" name="Google Shape;5343;p44"/>
          <p:cNvSpPr/>
          <p:nvPr/>
        </p:nvSpPr>
        <p:spPr>
          <a:xfrm>
            <a:off x="3913325" y="3954049"/>
            <a:ext cx="48900" cy="65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4" name="Google Shape;5344;p44"/>
          <p:cNvSpPr txBox="1"/>
          <p:nvPr/>
        </p:nvSpPr>
        <p:spPr>
          <a:xfrm>
            <a:off x="4001240" y="3931903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345" name="Google Shape;5345;p44"/>
          <p:cNvSpPr/>
          <p:nvPr/>
        </p:nvSpPr>
        <p:spPr>
          <a:xfrm>
            <a:off x="3913325" y="4063444"/>
            <a:ext cx="48900" cy="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6" name="Google Shape;5346;p44"/>
          <p:cNvSpPr txBox="1"/>
          <p:nvPr/>
        </p:nvSpPr>
        <p:spPr>
          <a:xfrm>
            <a:off x="4001240" y="4041298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5347" name="Google Shape;534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482" y="3684914"/>
            <a:ext cx="283759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8" name="Google Shape;534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263" y="3684914"/>
            <a:ext cx="283759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9" name="Google Shape;5349;p44"/>
          <p:cNvGrpSpPr/>
          <p:nvPr/>
        </p:nvGrpSpPr>
        <p:grpSpPr>
          <a:xfrm>
            <a:off x="1840965" y="1337969"/>
            <a:ext cx="1141369" cy="213425"/>
            <a:chOff x="3348969" y="1740107"/>
            <a:chExt cx="1303230" cy="213425"/>
          </a:xfrm>
        </p:grpSpPr>
        <p:pic>
          <p:nvPicPr>
            <p:cNvPr id="5350" name="Google Shape;5350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1" name="Google Shape;5351;p4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352" name="Google Shape;5352;p44"/>
          <p:cNvGrpSpPr/>
          <p:nvPr/>
        </p:nvGrpSpPr>
        <p:grpSpPr>
          <a:xfrm>
            <a:off x="410442" y="1270800"/>
            <a:ext cx="4211958" cy="2970000"/>
            <a:chOff x="410442" y="1270800"/>
            <a:chExt cx="4211958" cy="2970000"/>
          </a:xfrm>
        </p:grpSpPr>
        <p:sp>
          <p:nvSpPr>
            <p:cNvPr id="5353" name="Google Shape;5353;p44"/>
            <p:cNvSpPr/>
            <p:nvPr/>
          </p:nvSpPr>
          <p:spPr>
            <a:xfrm>
              <a:off x="720000" y="1270800"/>
              <a:ext cx="3902400" cy="2970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54" name="Google Shape;5354;p44"/>
            <p:cNvGrpSpPr/>
            <p:nvPr/>
          </p:nvGrpSpPr>
          <p:grpSpPr>
            <a:xfrm>
              <a:off x="410442" y="1270800"/>
              <a:ext cx="388804" cy="324016"/>
              <a:chOff x="727859" y="2564213"/>
              <a:chExt cx="450578" cy="388275"/>
            </a:xfrm>
          </p:grpSpPr>
          <p:pic>
            <p:nvPicPr>
              <p:cNvPr id="5355" name="Google Shape;5355;p4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7859" y="2564213"/>
                <a:ext cx="450578" cy="38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6" name="Google Shape;5356;p4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23235" y="2683331"/>
                <a:ext cx="259800" cy="1461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7" name="Google Shape;5357;p44"/>
            <p:cNvGrpSpPr/>
            <p:nvPr/>
          </p:nvGrpSpPr>
          <p:grpSpPr>
            <a:xfrm>
              <a:off x="457200" y="1522800"/>
              <a:ext cx="460804" cy="359997"/>
              <a:chOff x="1023350" y="2410275"/>
              <a:chExt cx="387425" cy="322925"/>
            </a:xfrm>
          </p:grpSpPr>
          <p:pic>
            <p:nvPicPr>
              <p:cNvPr id="5358" name="Google Shape;5358;p4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023350" y="2410275"/>
                <a:ext cx="3874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9" name="Google Shape;5359;p4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128133" y="2482800"/>
                <a:ext cx="177900" cy="177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60" name="Google Shape;5360;p44"/>
            <p:cNvGrpSpPr/>
            <p:nvPr/>
          </p:nvGrpSpPr>
          <p:grpSpPr>
            <a:xfrm>
              <a:off x="3569355" y="3599719"/>
              <a:ext cx="879525" cy="309997"/>
              <a:chOff x="5529912" y="3616207"/>
              <a:chExt cx="896012" cy="309997"/>
            </a:xfrm>
          </p:grpSpPr>
          <p:grpSp>
            <p:nvGrpSpPr>
              <p:cNvPr id="5361" name="Google Shape;5361;p44"/>
              <p:cNvGrpSpPr/>
              <p:nvPr/>
            </p:nvGrpSpPr>
            <p:grpSpPr>
              <a:xfrm>
                <a:off x="5529912" y="3616207"/>
                <a:ext cx="317913" cy="309997"/>
                <a:chOff x="3359575" y="3726089"/>
                <a:chExt cx="1034537" cy="824680"/>
              </a:xfrm>
            </p:grpSpPr>
            <p:pic>
              <p:nvPicPr>
                <p:cNvPr id="5362" name="Google Shape;5362;p4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3653053" y="3726089"/>
                  <a:ext cx="460825" cy="541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63" name="Google Shape;5363;p4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3746913" y="3746775"/>
                  <a:ext cx="647200" cy="500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64" name="Google Shape;5364;p4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3359575" y="3754350"/>
                  <a:ext cx="647200" cy="485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365" name="Google Shape;5365;p44"/>
                <p:cNvGrpSpPr/>
                <p:nvPr/>
              </p:nvGrpSpPr>
              <p:grpSpPr>
                <a:xfrm>
                  <a:off x="3538381" y="3845919"/>
                  <a:ext cx="658150" cy="704850"/>
                  <a:chOff x="3930181" y="2813469"/>
                  <a:chExt cx="658150" cy="704850"/>
                </a:xfrm>
              </p:grpSpPr>
              <p:pic>
                <p:nvPicPr>
                  <p:cNvPr id="5366" name="Google Shape;5366;p44"/>
                  <p:cNvPicPr preferRelativeResize="0"/>
                  <p:nvPr/>
                </p:nvPicPr>
                <p:blipFill>
                  <a:blip r:embed="rId14">
                    <a:alphaModFix/>
                  </a:blip>
                  <a:stretch>
                    <a:fillRect/>
                  </a:stretch>
                </p:blipFill>
                <p:spPr>
                  <a:xfrm>
                    <a:off x="3930181" y="2813469"/>
                    <a:ext cx="618225" cy="6514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367" name="Google Shape;5367;p44"/>
                  <p:cNvPicPr preferRelativeResize="0"/>
                  <p:nvPr/>
                </p:nvPicPr>
                <p:blipFill>
                  <a:blip r:embed="rId15">
                    <a:alphaModFix/>
                  </a:blip>
                  <a:stretch>
                    <a:fillRect/>
                  </a:stretch>
                </p:blipFill>
                <p:spPr>
                  <a:xfrm>
                    <a:off x="4102306" y="2813469"/>
                    <a:ext cx="486025" cy="704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5368" name="Google Shape;5368;p44"/>
              <p:cNvSpPr txBox="1"/>
              <p:nvPr/>
            </p:nvSpPr>
            <p:spPr>
              <a:xfrm>
                <a:off x="5767724" y="3641232"/>
                <a:ext cx="658200" cy="157800"/>
              </a:xfrm>
              <a:prstGeom prst="rect">
                <a:avLst/>
              </a:prstGeom>
              <a:gradFill>
                <a:gsLst>
                  <a:gs pos="0">
                    <a:srgbClr val="424242"/>
                  </a:gs>
                  <a:gs pos="100000">
                    <a:srgbClr val="01010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8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현재 위치</a:t>
                </a:r>
                <a:endParaRPr b="1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5369" name="Google Shape;5369;p44"/>
            <p:cNvSpPr/>
            <p:nvPr/>
          </p:nvSpPr>
          <p:spPr>
            <a:xfrm rot="-2927883">
              <a:off x="889896" y="2568488"/>
              <a:ext cx="201756" cy="18454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44"/>
            <p:cNvSpPr/>
            <p:nvPr/>
          </p:nvSpPr>
          <p:spPr>
            <a:xfrm rot="7870201">
              <a:off x="4249041" y="2607658"/>
              <a:ext cx="203252" cy="186235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44"/>
            <p:cNvSpPr/>
            <p:nvPr/>
          </p:nvSpPr>
          <p:spPr>
            <a:xfrm rot="2670805">
              <a:off x="2570312" y="1459254"/>
              <a:ext cx="199836" cy="18654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44"/>
            <p:cNvSpPr/>
            <p:nvPr/>
          </p:nvSpPr>
          <p:spPr>
            <a:xfrm rot="-8136493">
              <a:off x="2570053" y="3890139"/>
              <a:ext cx="199840" cy="186000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3" name="Google Shape;5373;p44"/>
            <p:cNvGrpSpPr/>
            <p:nvPr/>
          </p:nvGrpSpPr>
          <p:grpSpPr>
            <a:xfrm>
              <a:off x="1982775" y="1922175"/>
              <a:ext cx="1561875" cy="1667244"/>
              <a:chOff x="3729600" y="1871763"/>
              <a:chExt cx="1561875" cy="1667244"/>
            </a:xfrm>
          </p:grpSpPr>
          <p:pic>
            <p:nvPicPr>
              <p:cNvPr id="5374" name="Google Shape;5374;p44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044853" y="269363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375" name="Google Shape;5375;p44"/>
              <p:cNvGrpSpPr/>
              <p:nvPr/>
            </p:nvGrpSpPr>
            <p:grpSpPr>
              <a:xfrm>
                <a:off x="3864188" y="2396138"/>
                <a:ext cx="848438" cy="618225"/>
                <a:chOff x="3879488" y="2396138"/>
                <a:chExt cx="848438" cy="618225"/>
              </a:xfrm>
            </p:grpSpPr>
            <p:pic>
              <p:nvPicPr>
                <p:cNvPr id="5376" name="Google Shape;5376;p44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77" name="Google Shape;5377;p44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378" name="Google Shape;5378;p44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025526" y="2178350"/>
                <a:ext cx="481125" cy="54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379" name="Google Shape;5379;p44"/>
              <p:cNvGrpSpPr/>
              <p:nvPr/>
            </p:nvGrpSpPr>
            <p:grpSpPr>
              <a:xfrm rot="5400000">
                <a:off x="4088421" y="2165622"/>
                <a:ext cx="856243" cy="567469"/>
                <a:chOff x="3879488" y="2396138"/>
                <a:chExt cx="848438" cy="618225"/>
              </a:xfrm>
            </p:grpSpPr>
            <p:pic>
              <p:nvPicPr>
                <p:cNvPr id="5380" name="Google Shape;5380;p44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81" name="Google Shape;5381;p44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382" name="Google Shape;5382;p44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535025" y="2162988"/>
                <a:ext cx="46082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3" name="Google Shape;5383;p44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138713" y="271432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4" name="Google Shape;5384;p44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3751375" y="272190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385" name="Google Shape;5385;p44"/>
              <p:cNvGrpSpPr/>
              <p:nvPr/>
            </p:nvGrpSpPr>
            <p:grpSpPr>
              <a:xfrm>
                <a:off x="3930181" y="281346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5386" name="Google Shape;5386;p44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87" name="Google Shape;5387;p44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388" name="Google Shape;5388;p44"/>
              <p:cNvGrpSpPr/>
              <p:nvPr/>
            </p:nvGrpSpPr>
            <p:grpSpPr>
              <a:xfrm>
                <a:off x="3900406" y="1896969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389" name="Google Shape;5389;p44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90" name="Google Shape;5390;p44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391" name="Google Shape;5391;p44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644000" y="2204238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392" name="Google Shape;5392;p44"/>
              <p:cNvGrpSpPr/>
              <p:nvPr/>
            </p:nvGrpSpPr>
            <p:grpSpPr>
              <a:xfrm>
                <a:off x="4406400" y="1890000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393" name="Google Shape;5393;p44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94" name="Google Shape;5394;p44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395" name="Google Shape;5395;p44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3729600" y="221560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396" name="Google Shape;5396;p44"/>
              <p:cNvGrpSpPr/>
              <p:nvPr/>
            </p:nvGrpSpPr>
            <p:grpSpPr>
              <a:xfrm>
                <a:off x="4436356" y="2312644"/>
                <a:ext cx="658150" cy="704850"/>
                <a:chOff x="3930181" y="2813469"/>
                <a:chExt cx="658150" cy="704850"/>
              </a:xfrm>
            </p:grpSpPr>
            <p:pic>
              <p:nvPicPr>
                <p:cNvPr id="5397" name="Google Shape;5397;p44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98" name="Google Shape;5398;p44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399" name="Google Shape;5399;p44"/>
              <p:cNvGrpSpPr/>
              <p:nvPr/>
            </p:nvGrpSpPr>
            <p:grpSpPr>
              <a:xfrm>
                <a:off x="3758000" y="2714326"/>
                <a:ext cx="1034537" cy="824680"/>
                <a:chOff x="3359575" y="3726089"/>
                <a:chExt cx="1034537" cy="824680"/>
              </a:xfrm>
            </p:grpSpPr>
            <p:pic>
              <p:nvPicPr>
                <p:cNvPr id="5400" name="Google Shape;5400;p44"/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3653053" y="3726089"/>
                  <a:ext cx="460825" cy="541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1" name="Google Shape;5401;p44"/>
                <p:cNvPicPr preferRelativeResize="0"/>
                <p:nvPr/>
              </p:nvPicPr>
              <p:blipFill>
                <a:blip r:embed="rId22">
                  <a:alphaModFix/>
                </a:blip>
                <a:stretch>
                  <a:fillRect/>
                </a:stretch>
              </p:blipFill>
              <p:spPr>
                <a:xfrm>
                  <a:off x="3746913" y="3746775"/>
                  <a:ext cx="647200" cy="500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2" name="Google Shape;5402;p44"/>
                <p:cNvPicPr preferRelativeResize="0"/>
                <p:nvPr/>
              </p:nvPicPr>
              <p:blipFill>
                <a:blip r:embed="rId23">
                  <a:alphaModFix/>
                </a:blip>
                <a:stretch>
                  <a:fillRect/>
                </a:stretch>
              </p:blipFill>
              <p:spPr>
                <a:xfrm>
                  <a:off x="3359575" y="3754350"/>
                  <a:ext cx="647200" cy="485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403" name="Google Shape;5403;p44"/>
                <p:cNvGrpSpPr/>
                <p:nvPr/>
              </p:nvGrpSpPr>
              <p:grpSpPr>
                <a:xfrm>
                  <a:off x="3538381" y="3845919"/>
                  <a:ext cx="658150" cy="704850"/>
                  <a:chOff x="3930181" y="2813469"/>
                  <a:chExt cx="658150" cy="704850"/>
                </a:xfrm>
              </p:grpSpPr>
              <p:pic>
                <p:nvPicPr>
                  <p:cNvPr id="5404" name="Google Shape;5404;p44"/>
                  <p:cNvPicPr preferRelativeResize="0"/>
                  <p:nvPr/>
                </p:nvPicPr>
                <p:blipFill>
                  <a:blip r:embed="rId24">
                    <a:alphaModFix/>
                  </a:blip>
                  <a:stretch>
                    <a:fillRect/>
                  </a:stretch>
                </p:blipFill>
                <p:spPr>
                  <a:xfrm>
                    <a:off x="3930181" y="2813469"/>
                    <a:ext cx="618225" cy="6514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405" name="Google Shape;5405;p44"/>
                  <p:cNvPicPr preferRelativeResize="0"/>
                  <p:nvPr/>
                </p:nvPicPr>
                <p:blipFill>
                  <a:blip r:embed="rId25">
                    <a:alphaModFix/>
                  </a:blip>
                  <a:stretch>
                    <a:fillRect/>
                  </a:stretch>
                </p:blipFill>
                <p:spPr>
                  <a:xfrm>
                    <a:off x="4102306" y="2813469"/>
                    <a:ext cx="486025" cy="704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406" name="Google Shape;5406;p44"/>
              <p:cNvGrpSpPr/>
              <p:nvPr/>
            </p:nvGrpSpPr>
            <p:grpSpPr>
              <a:xfrm>
                <a:off x="3864463" y="2370950"/>
                <a:ext cx="848438" cy="618225"/>
                <a:chOff x="3879488" y="2396138"/>
                <a:chExt cx="848438" cy="618225"/>
              </a:xfrm>
            </p:grpSpPr>
            <p:pic>
              <p:nvPicPr>
                <p:cNvPr id="5407" name="Google Shape;5407;p44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8" name="Google Shape;5408;p44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409" name="Google Shape;5409;p44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4025801" y="2153163"/>
                <a:ext cx="481125" cy="54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410" name="Google Shape;5410;p44"/>
              <p:cNvGrpSpPr/>
              <p:nvPr/>
            </p:nvGrpSpPr>
            <p:grpSpPr>
              <a:xfrm rot="5400000">
                <a:off x="4088696" y="2140435"/>
                <a:ext cx="856243" cy="567469"/>
                <a:chOff x="3879488" y="2396138"/>
                <a:chExt cx="848438" cy="618225"/>
              </a:xfrm>
            </p:grpSpPr>
            <p:pic>
              <p:nvPicPr>
                <p:cNvPr id="5411" name="Google Shape;5411;p44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2" name="Google Shape;5412;p44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413" name="Google Shape;5413;p44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4535300" y="2137801"/>
                <a:ext cx="46082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414" name="Google Shape;5414;p44"/>
              <p:cNvGrpSpPr/>
              <p:nvPr/>
            </p:nvGrpSpPr>
            <p:grpSpPr>
              <a:xfrm>
                <a:off x="3900681" y="1871781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415" name="Google Shape;5415;p44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6" name="Google Shape;5416;p44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417" name="Google Shape;5417;p44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4644275" y="2179050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418" name="Google Shape;5418;p44"/>
              <p:cNvGrpSpPr/>
              <p:nvPr/>
            </p:nvGrpSpPr>
            <p:grpSpPr>
              <a:xfrm>
                <a:off x="4440488" y="1871763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419" name="Google Shape;5419;p44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20" name="Google Shape;5420;p44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5421" name="Google Shape;5421;p44"/>
          <p:cNvSpPr/>
          <p:nvPr/>
        </p:nvSpPr>
        <p:spPr>
          <a:xfrm>
            <a:off x="2231250" y="2218350"/>
            <a:ext cx="569400" cy="53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2" name="Google Shape;5422;p44"/>
          <p:cNvGrpSpPr/>
          <p:nvPr/>
        </p:nvGrpSpPr>
        <p:grpSpPr>
          <a:xfrm>
            <a:off x="2274600" y="2754058"/>
            <a:ext cx="483702" cy="513531"/>
            <a:chOff x="5151450" y="984750"/>
            <a:chExt cx="495850" cy="502575"/>
          </a:xfrm>
        </p:grpSpPr>
        <p:sp>
          <p:nvSpPr>
            <p:cNvPr id="5423" name="Google Shape;5423;p44"/>
            <p:cNvSpPr/>
            <p:nvPr/>
          </p:nvSpPr>
          <p:spPr>
            <a:xfrm>
              <a:off x="515145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44"/>
            <p:cNvSpPr/>
            <p:nvPr/>
          </p:nvSpPr>
          <p:spPr>
            <a:xfrm rot="5400000">
              <a:off x="543280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44"/>
            <p:cNvSpPr/>
            <p:nvPr/>
          </p:nvSpPr>
          <p:spPr>
            <a:xfrm rot="-5400000">
              <a:off x="515145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44"/>
            <p:cNvSpPr/>
            <p:nvPr/>
          </p:nvSpPr>
          <p:spPr>
            <a:xfrm rot="10800000">
              <a:off x="543280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7" name="Google Shape;5427;p44"/>
          <p:cNvSpPr/>
          <p:nvPr/>
        </p:nvSpPr>
        <p:spPr>
          <a:xfrm rot="5400000">
            <a:off x="1984250" y="2368888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8" name="Google Shape;5428;p44"/>
          <p:cNvSpPr txBox="1"/>
          <p:nvPr/>
        </p:nvSpPr>
        <p:spPr>
          <a:xfrm>
            <a:off x="1441700" y="2368900"/>
            <a:ext cx="5694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2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p45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5434" name="Google Shape;5434;p45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5435" name="Google Shape;5435;p4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436" name="Google Shape;5436;p4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437" name="Google Shape;5437;p4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5438" name="Google Shape;5438;p45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439" name="Google Shape;54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0" name="Google Shape;5440;p45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41" name="Google Shape;5441;p45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42" name="Google Shape;5442;p45"/>
          <p:cNvSpPr txBox="1"/>
          <p:nvPr/>
        </p:nvSpPr>
        <p:spPr>
          <a:xfrm>
            <a:off x="5120476" y="17975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43" name="Google Shape;5443;p45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44" name="Google Shape;5444;p45"/>
          <p:cNvSpPr txBox="1"/>
          <p:nvPr/>
        </p:nvSpPr>
        <p:spPr>
          <a:xfrm>
            <a:off x="5120475" y="30052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45" name="Google Shape;5445;p45"/>
          <p:cNvSpPr txBox="1"/>
          <p:nvPr/>
        </p:nvSpPr>
        <p:spPr>
          <a:xfrm>
            <a:off x="5254350" y="34951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46" name="Google Shape;5446;p45"/>
          <p:cNvSpPr txBox="1"/>
          <p:nvPr/>
        </p:nvSpPr>
        <p:spPr>
          <a:xfrm>
            <a:off x="5120475" y="20335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47" name="Google Shape;5447;p45"/>
          <p:cNvSpPr txBox="1"/>
          <p:nvPr/>
        </p:nvSpPr>
        <p:spPr>
          <a:xfrm rot="5400000">
            <a:off x="7014750" y="2467475"/>
            <a:ext cx="24384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48" name="Google Shape;5448;p45"/>
          <p:cNvSpPr txBox="1"/>
          <p:nvPr/>
        </p:nvSpPr>
        <p:spPr>
          <a:xfrm>
            <a:off x="5254350" y="3250138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49" name="Google Shape;5449;p45"/>
          <p:cNvSpPr txBox="1"/>
          <p:nvPr/>
        </p:nvSpPr>
        <p:spPr>
          <a:xfrm>
            <a:off x="5120475" y="22758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50" name="Google Shape;5450;p45"/>
          <p:cNvSpPr txBox="1"/>
          <p:nvPr/>
        </p:nvSpPr>
        <p:spPr>
          <a:xfrm>
            <a:off x="5120475" y="25028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51" name="Google Shape;5451;p45"/>
          <p:cNvSpPr txBox="1"/>
          <p:nvPr/>
        </p:nvSpPr>
        <p:spPr>
          <a:xfrm>
            <a:off x="5120475" y="27540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52" name="Google Shape;5452;p45"/>
          <p:cNvSpPr txBox="1"/>
          <p:nvPr/>
        </p:nvSpPr>
        <p:spPr>
          <a:xfrm>
            <a:off x="5120475" y="32437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53" name="Google Shape;5453;p45"/>
          <p:cNvSpPr txBox="1"/>
          <p:nvPr/>
        </p:nvSpPr>
        <p:spPr>
          <a:xfrm>
            <a:off x="5120475" y="347715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54" name="Google Shape;5454;p45"/>
          <p:cNvSpPr/>
          <p:nvPr/>
        </p:nvSpPr>
        <p:spPr>
          <a:xfrm>
            <a:off x="2116850" y="3165600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5" name="Google Shape;5455;p45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던전룸 B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56" name="Google Shape;5456;p45"/>
          <p:cNvSpPr/>
          <p:nvPr/>
        </p:nvSpPr>
        <p:spPr>
          <a:xfrm>
            <a:off x="3913325" y="3844645"/>
            <a:ext cx="48900" cy="65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7" name="Google Shape;5457;p45"/>
          <p:cNvSpPr txBox="1"/>
          <p:nvPr/>
        </p:nvSpPr>
        <p:spPr>
          <a:xfrm>
            <a:off x="4001240" y="3822499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58" name="Google Shape;5458;p45"/>
          <p:cNvSpPr/>
          <p:nvPr/>
        </p:nvSpPr>
        <p:spPr>
          <a:xfrm>
            <a:off x="3913325" y="3954049"/>
            <a:ext cx="48900" cy="65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9" name="Google Shape;5459;p45"/>
          <p:cNvSpPr txBox="1"/>
          <p:nvPr/>
        </p:nvSpPr>
        <p:spPr>
          <a:xfrm>
            <a:off x="4001240" y="3931903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460" name="Google Shape;5460;p45"/>
          <p:cNvSpPr/>
          <p:nvPr/>
        </p:nvSpPr>
        <p:spPr>
          <a:xfrm>
            <a:off x="3913325" y="4063444"/>
            <a:ext cx="48900" cy="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1" name="Google Shape;5461;p45"/>
          <p:cNvSpPr txBox="1"/>
          <p:nvPr/>
        </p:nvSpPr>
        <p:spPr>
          <a:xfrm>
            <a:off x="4001240" y="4041298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5462" name="Google Shape;5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482" y="3684914"/>
            <a:ext cx="283759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3" name="Google Shape;5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263" y="3684914"/>
            <a:ext cx="283759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4" name="Google Shape;5464;p45"/>
          <p:cNvGrpSpPr/>
          <p:nvPr/>
        </p:nvGrpSpPr>
        <p:grpSpPr>
          <a:xfrm>
            <a:off x="1840965" y="1337969"/>
            <a:ext cx="1141369" cy="213425"/>
            <a:chOff x="3348969" y="1740107"/>
            <a:chExt cx="1303230" cy="213425"/>
          </a:xfrm>
        </p:grpSpPr>
        <p:pic>
          <p:nvPicPr>
            <p:cNvPr id="5465" name="Google Shape;5465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6" name="Google Shape;5466;p4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467" name="Google Shape;5467;p45"/>
          <p:cNvGrpSpPr/>
          <p:nvPr/>
        </p:nvGrpSpPr>
        <p:grpSpPr>
          <a:xfrm>
            <a:off x="410442" y="1270800"/>
            <a:ext cx="4211958" cy="2970000"/>
            <a:chOff x="410442" y="1270800"/>
            <a:chExt cx="4211958" cy="2970000"/>
          </a:xfrm>
        </p:grpSpPr>
        <p:sp>
          <p:nvSpPr>
            <p:cNvPr id="5468" name="Google Shape;5468;p45"/>
            <p:cNvSpPr/>
            <p:nvPr/>
          </p:nvSpPr>
          <p:spPr>
            <a:xfrm>
              <a:off x="720000" y="1270800"/>
              <a:ext cx="3902400" cy="2970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69" name="Google Shape;5469;p45"/>
            <p:cNvGrpSpPr/>
            <p:nvPr/>
          </p:nvGrpSpPr>
          <p:grpSpPr>
            <a:xfrm>
              <a:off x="410442" y="1270800"/>
              <a:ext cx="388804" cy="324016"/>
              <a:chOff x="727859" y="2564213"/>
              <a:chExt cx="450578" cy="388275"/>
            </a:xfrm>
          </p:grpSpPr>
          <p:pic>
            <p:nvPicPr>
              <p:cNvPr id="5470" name="Google Shape;5470;p4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7859" y="2564213"/>
                <a:ext cx="450578" cy="38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71" name="Google Shape;5471;p4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23235" y="2683331"/>
                <a:ext cx="259800" cy="1461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72" name="Google Shape;5472;p45"/>
            <p:cNvGrpSpPr/>
            <p:nvPr/>
          </p:nvGrpSpPr>
          <p:grpSpPr>
            <a:xfrm>
              <a:off x="457200" y="1522800"/>
              <a:ext cx="460804" cy="359997"/>
              <a:chOff x="1023350" y="2410275"/>
              <a:chExt cx="387425" cy="322925"/>
            </a:xfrm>
          </p:grpSpPr>
          <p:pic>
            <p:nvPicPr>
              <p:cNvPr id="5473" name="Google Shape;5473;p4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023350" y="2410275"/>
                <a:ext cx="3874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74" name="Google Shape;5474;p4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128133" y="2482800"/>
                <a:ext cx="177900" cy="177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75" name="Google Shape;5475;p45"/>
            <p:cNvGrpSpPr/>
            <p:nvPr/>
          </p:nvGrpSpPr>
          <p:grpSpPr>
            <a:xfrm>
              <a:off x="3569355" y="3599719"/>
              <a:ext cx="879525" cy="309997"/>
              <a:chOff x="5529912" y="3616207"/>
              <a:chExt cx="896012" cy="309997"/>
            </a:xfrm>
          </p:grpSpPr>
          <p:grpSp>
            <p:nvGrpSpPr>
              <p:cNvPr id="5476" name="Google Shape;5476;p45"/>
              <p:cNvGrpSpPr/>
              <p:nvPr/>
            </p:nvGrpSpPr>
            <p:grpSpPr>
              <a:xfrm>
                <a:off x="5529912" y="3616207"/>
                <a:ext cx="317913" cy="309997"/>
                <a:chOff x="3359575" y="3726089"/>
                <a:chExt cx="1034537" cy="824680"/>
              </a:xfrm>
            </p:grpSpPr>
            <p:pic>
              <p:nvPicPr>
                <p:cNvPr id="5477" name="Google Shape;5477;p45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3653053" y="3726089"/>
                  <a:ext cx="460825" cy="541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78" name="Google Shape;5478;p45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3746913" y="3746775"/>
                  <a:ext cx="647200" cy="500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79" name="Google Shape;5479;p45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3359575" y="3754350"/>
                  <a:ext cx="647200" cy="485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480" name="Google Shape;5480;p45"/>
                <p:cNvGrpSpPr/>
                <p:nvPr/>
              </p:nvGrpSpPr>
              <p:grpSpPr>
                <a:xfrm>
                  <a:off x="3538381" y="3845919"/>
                  <a:ext cx="658150" cy="704850"/>
                  <a:chOff x="3930181" y="2813469"/>
                  <a:chExt cx="658150" cy="704850"/>
                </a:xfrm>
              </p:grpSpPr>
              <p:pic>
                <p:nvPicPr>
                  <p:cNvPr id="5481" name="Google Shape;5481;p45"/>
                  <p:cNvPicPr preferRelativeResize="0"/>
                  <p:nvPr/>
                </p:nvPicPr>
                <p:blipFill>
                  <a:blip r:embed="rId14">
                    <a:alphaModFix/>
                  </a:blip>
                  <a:stretch>
                    <a:fillRect/>
                  </a:stretch>
                </p:blipFill>
                <p:spPr>
                  <a:xfrm>
                    <a:off x="3930181" y="2813469"/>
                    <a:ext cx="618225" cy="6514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482" name="Google Shape;5482;p45"/>
                  <p:cNvPicPr preferRelativeResize="0"/>
                  <p:nvPr/>
                </p:nvPicPr>
                <p:blipFill>
                  <a:blip r:embed="rId15">
                    <a:alphaModFix/>
                  </a:blip>
                  <a:stretch>
                    <a:fillRect/>
                  </a:stretch>
                </p:blipFill>
                <p:spPr>
                  <a:xfrm>
                    <a:off x="4102306" y="2813469"/>
                    <a:ext cx="486025" cy="704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5483" name="Google Shape;5483;p45"/>
              <p:cNvSpPr txBox="1"/>
              <p:nvPr/>
            </p:nvSpPr>
            <p:spPr>
              <a:xfrm>
                <a:off x="5767724" y="3641232"/>
                <a:ext cx="658200" cy="157800"/>
              </a:xfrm>
              <a:prstGeom prst="rect">
                <a:avLst/>
              </a:prstGeom>
              <a:gradFill>
                <a:gsLst>
                  <a:gs pos="0">
                    <a:srgbClr val="424242"/>
                  </a:gs>
                  <a:gs pos="100000">
                    <a:srgbClr val="01010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8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현재 위치</a:t>
                </a:r>
                <a:endParaRPr b="1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5484" name="Google Shape;5484;p45"/>
            <p:cNvSpPr/>
            <p:nvPr/>
          </p:nvSpPr>
          <p:spPr>
            <a:xfrm rot="-2927883">
              <a:off x="889896" y="2568488"/>
              <a:ext cx="201756" cy="18454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45"/>
            <p:cNvSpPr/>
            <p:nvPr/>
          </p:nvSpPr>
          <p:spPr>
            <a:xfrm rot="7870201">
              <a:off x="4249041" y="2607658"/>
              <a:ext cx="203252" cy="186235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45"/>
            <p:cNvSpPr/>
            <p:nvPr/>
          </p:nvSpPr>
          <p:spPr>
            <a:xfrm rot="2670805">
              <a:off x="2570312" y="1459254"/>
              <a:ext cx="199836" cy="18654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45"/>
            <p:cNvSpPr/>
            <p:nvPr/>
          </p:nvSpPr>
          <p:spPr>
            <a:xfrm rot="-8136493">
              <a:off x="2570053" y="3890139"/>
              <a:ext cx="199840" cy="186000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88" name="Google Shape;5488;p45"/>
            <p:cNvGrpSpPr/>
            <p:nvPr/>
          </p:nvGrpSpPr>
          <p:grpSpPr>
            <a:xfrm>
              <a:off x="1982775" y="1922175"/>
              <a:ext cx="1561875" cy="1667244"/>
              <a:chOff x="3729600" y="1871763"/>
              <a:chExt cx="1561875" cy="1667244"/>
            </a:xfrm>
          </p:grpSpPr>
          <p:pic>
            <p:nvPicPr>
              <p:cNvPr id="5489" name="Google Shape;5489;p45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044853" y="269363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490" name="Google Shape;5490;p45"/>
              <p:cNvGrpSpPr/>
              <p:nvPr/>
            </p:nvGrpSpPr>
            <p:grpSpPr>
              <a:xfrm>
                <a:off x="3864188" y="2396138"/>
                <a:ext cx="848438" cy="618225"/>
                <a:chOff x="3879488" y="2396138"/>
                <a:chExt cx="848438" cy="618225"/>
              </a:xfrm>
            </p:grpSpPr>
            <p:pic>
              <p:nvPicPr>
                <p:cNvPr id="5491" name="Google Shape;5491;p45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92" name="Google Shape;5492;p45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493" name="Google Shape;5493;p45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025526" y="2178350"/>
                <a:ext cx="481125" cy="54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494" name="Google Shape;5494;p45"/>
              <p:cNvGrpSpPr/>
              <p:nvPr/>
            </p:nvGrpSpPr>
            <p:grpSpPr>
              <a:xfrm rot="5400000">
                <a:off x="4088421" y="2165622"/>
                <a:ext cx="856243" cy="567469"/>
                <a:chOff x="3879488" y="2396138"/>
                <a:chExt cx="848438" cy="618225"/>
              </a:xfrm>
            </p:grpSpPr>
            <p:pic>
              <p:nvPicPr>
                <p:cNvPr id="5495" name="Google Shape;5495;p45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96" name="Google Shape;5496;p45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497" name="Google Shape;5497;p45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535025" y="2162988"/>
                <a:ext cx="46082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8" name="Google Shape;5498;p45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138713" y="271432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9" name="Google Shape;5499;p45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3751375" y="272190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500" name="Google Shape;5500;p45"/>
              <p:cNvGrpSpPr/>
              <p:nvPr/>
            </p:nvGrpSpPr>
            <p:grpSpPr>
              <a:xfrm>
                <a:off x="3930181" y="281346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5501" name="Google Shape;5501;p45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02" name="Google Shape;5502;p45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503" name="Google Shape;5503;p45"/>
              <p:cNvGrpSpPr/>
              <p:nvPr/>
            </p:nvGrpSpPr>
            <p:grpSpPr>
              <a:xfrm>
                <a:off x="3900406" y="1896969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504" name="Google Shape;5504;p45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05" name="Google Shape;5505;p45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506" name="Google Shape;5506;p45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644000" y="2204238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507" name="Google Shape;5507;p45"/>
              <p:cNvGrpSpPr/>
              <p:nvPr/>
            </p:nvGrpSpPr>
            <p:grpSpPr>
              <a:xfrm>
                <a:off x="4406400" y="1890000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508" name="Google Shape;5508;p45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09" name="Google Shape;5509;p45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510" name="Google Shape;5510;p45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3729600" y="221560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511" name="Google Shape;5511;p45"/>
              <p:cNvGrpSpPr/>
              <p:nvPr/>
            </p:nvGrpSpPr>
            <p:grpSpPr>
              <a:xfrm>
                <a:off x="4436356" y="2312644"/>
                <a:ext cx="658150" cy="704850"/>
                <a:chOff x="3930181" y="2813469"/>
                <a:chExt cx="658150" cy="704850"/>
              </a:xfrm>
            </p:grpSpPr>
            <p:pic>
              <p:nvPicPr>
                <p:cNvPr id="5512" name="Google Shape;5512;p45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13" name="Google Shape;5513;p45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514" name="Google Shape;5514;p45"/>
              <p:cNvGrpSpPr/>
              <p:nvPr/>
            </p:nvGrpSpPr>
            <p:grpSpPr>
              <a:xfrm>
                <a:off x="3758000" y="2714326"/>
                <a:ext cx="1034537" cy="824680"/>
                <a:chOff x="3359575" y="3726089"/>
                <a:chExt cx="1034537" cy="824680"/>
              </a:xfrm>
            </p:grpSpPr>
            <p:pic>
              <p:nvPicPr>
                <p:cNvPr id="5515" name="Google Shape;5515;p45"/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3653053" y="3726089"/>
                  <a:ext cx="460825" cy="541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16" name="Google Shape;5516;p45"/>
                <p:cNvPicPr preferRelativeResize="0"/>
                <p:nvPr/>
              </p:nvPicPr>
              <p:blipFill>
                <a:blip r:embed="rId22">
                  <a:alphaModFix/>
                </a:blip>
                <a:stretch>
                  <a:fillRect/>
                </a:stretch>
              </p:blipFill>
              <p:spPr>
                <a:xfrm>
                  <a:off x="3746913" y="3746775"/>
                  <a:ext cx="647200" cy="500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17" name="Google Shape;5517;p45"/>
                <p:cNvPicPr preferRelativeResize="0"/>
                <p:nvPr/>
              </p:nvPicPr>
              <p:blipFill>
                <a:blip r:embed="rId23">
                  <a:alphaModFix/>
                </a:blip>
                <a:stretch>
                  <a:fillRect/>
                </a:stretch>
              </p:blipFill>
              <p:spPr>
                <a:xfrm>
                  <a:off x="3359575" y="3754350"/>
                  <a:ext cx="647200" cy="485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518" name="Google Shape;5518;p45"/>
                <p:cNvGrpSpPr/>
                <p:nvPr/>
              </p:nvGrpSpPr>
              <p:grpSpPr>
                <a:xfrm>
                  <a:off x="3538381" y="3845919"/>
                  <a:ext cx="658150" cy="704850"/>
                  <a:chOff x="3930181" y="2813469"/>
                  <a:chExt cx="658150" cy="704850"/>
                </a:xfrm>
              </p:grpSpPr>
              <p:pic>
                <p:nvPicPr>
                  <p:cNvPr id="5519" name="Google Shape;5519;p45"/>
                  <p:cNvPicPr preferRelativeResize="0"/>
                  <p:nvPr/>
                </p:nvPicPr>
                <p:blipFill>
                  <a:blip r:embed="rId24">
                    <a:alphaModFix/>
                  </a:blip>
                  <a:stretch>
                    <a:fillRect/>
                  </a:stretch>
                </p:blipFill>
                <p:spPr>
                  <a:xfrm>
                    <a:off x="3930181" y="2813469"/>
                    <a:ext cx="618225" cy="6514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520" name="Google Shape;5520;p45"/>
                  <p:cNvPicPr preferRelativeResize="0"/>
                  <p:nvPr/>
                </p:nvPicPr>
                <p:blipFill>
                  <a:blip r:embed="rId25">
                    <a:alphaModFix/>
                  </a:blip>
                  <a:stretch>
                    <a:fillRect/>
                  </a:stretch>
                </p:blipFill>
                <p:spPr>
                  <a:xfrm>
                    <a:off x="4102306" y="2813469"/>
                    <a:ext cx="486025" cy="704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521" name="Google Shape;5521;p45"/>
              <p:cNvGrpSpPr/>
              <p:nvPr/>
            </p:nvGrpSpPr>
            <p:grpSpPr>
              <a:xfrm>
                <a:off x="3864463" y="2370950"/>
                <a:ext cx="848438" cy="618225"/>
                <a:chOff x="3879488" y="2396138"/>
                <a:chExt cx="848438" cy="618225"/>
              </a:xfrm>
            </p:grpSpPr>
            <p:pic>
              <p:nvPicPr>
                <p:cNvPr id="5522" name="Google Shape;5522;p45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23" name="Google Shape;5523;p45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524" name="Google Shape;5524;p45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4025801" y="2153163"/>
                <a:ext cx="481125" cy="54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525" name="Google Shape;5525;p45"/>
              <p:cNvGrpSpPr/>
              <p:nvPr/>
            </p:nvGrpSpPr>
            <p:grpSpPr>
              <a:xfrm rot="5400000">
                <a:off x="4088696" y="2140435"/>
                <a:ext cx="856243" cy="567469"/>
                <a:chOff x="3879488" y="2396138"/>
                <a:chExt cx="848438" cy="618225"/>
              </a:xfrm>
            </p:grpSpPr>
            <p:pic>
              <p:nvPicPr>
                <p:cNvPr id="5526" name="Google Shape;5526;p45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27" name="Google Shape;5527;p45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528" name="Google Shape;5528;p45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4535300" y="2137801"/>
                <a:ext cx="46082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529" name="Google Shape;5529;p45"/>
              <p:cNvGrpSpPr/>
              <p:nvPr/>
            </p:nvGrpSpPr>
            <p:grpSpPr>
              <a:xfrm>
                <a:off x="3900681" y="1871781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530" name="Google Shape;5530;p45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31" name="Google Shape;5531;p45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532" name="Google Shape;5532;p45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4644275" y="2179050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533" name="Google Shape;5533;p45"/>
              <p:cNvGrpSpPr/>
              <p:nvPr/>
            </p:nvGrpSpPr>
            <p:grpSpPr>
              <a:xfrm>
                <a:off x="4440488" y="1871763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534" name="Google Shape;5534;p45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35" name="Google Shape;5535;p45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5536" name="Google Shape;5536;p45"/>
          <p:cNvSpPr/>
          <p:nvPr/>
        </p:nvSpPr>
        <p:spPr>
          <a:xfrm>
            <a:off x="4950475" y="1270525"/>
            <a:ext cx="710100" cy="348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7" name="Google Shape;5537;p45"/>
          <p:cNvGrpSpPr/>
          <p:nvPr/>
        </p:nvGrpSpPr>
        <p:grpSpPr>
          <a:xfrm>
            <a:off x="2274575" y="2221033"/>
            <a:ext cx="483702" cy="513531"/>
            <a:chOff x="5151450" y="984750"/>
            <a:chExt cx="495850" cy="502575"/>
          </a:xfrm>
        </p:grpSpPr>
        <p:sp>
          <p:nvSpPr>
            <p:cNvPr id="5538" name="Google Shape;5538;p45"/>
            <p:cNvSpPr/>
            <p:nvPr/>
          </p:nvSpPr>
          <p:spPr>
            <a:xfrm>
              <a:off x="515145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45"/>
            <p:cNvSpPr/>
            <p:nvPr/>
          </p:nvSpPr>
          <p:spPr>
            <a:xfrm rot="5400000">
              <a:off x="543280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45"/>
            <p:cNvSpPr/>
            <p:nvPr/>
          </p:nvSpPr>
          <p:spPr>
            <a:xfrm rot="-5400000">
              <a:off x="515145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45"/>
            <p:cNvSpPr/>
            <p:nvPr/>
          </p:nvSpPr>
          <p:spPr>
            <a:xfrm rot="10800000">
              <a:off x="543280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2" name="Google Shape;5542;p45"/>
          <p:cNvSpPr/>
          <p:nvPr/>
        </p:nvSpPr>
        <p:spPr>
          <a:xfrm rot="5400000">
            <a:off x="1984250" y="2368888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3" name="Google Shape;5543;p45"/>
          <p:cNvSpPr txBox="1"/>
          <p:nvPr/>
        </p:nvSpPr>
        <p:spPr>
          <a:xfrm>
            <a:off x="1441700" y="2368900"/>
            <a:ext cx="5694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7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46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5549" name="Google Shape;5549;p46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5550" name="Google Shape;5550;p4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551" name="Google Shape;5551;p4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552" name="Google Shape;5552;p4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5553" name="Google Shape;5553;p46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554" name="Google Shape;55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5" name="Google Shape;5555;p46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56" name="Google Shape;5556;p46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57" name="Google Shape;5557;p46"/>
          <p:cNvSpPr txBox="1"/>
          <p:nvPr/>
        </p:nvSpPr>
        <p:spPr>
          <a:xfrm>
            <a:off x="5120476" y="17975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58" name="Google Shape;5558;p46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59" name="Google Shape;5559;p46"/>
          <p:cNvSpPr txBox="1"/>
          <p:nvPr/>
        </p:nvSpPr>
        <p:spPr>
          <a:xfrm>
            <a:off x="5120475" y="30052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60" name="Google Shape;5560;p46"/>
          <p:cNvSpPr txBox="1"/>
          <p:nvPr/>
        </p:nvSpPr>
        <p:spPr>
          <a:xfrm>
            <a:off x="5254350" y="34951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61" name="Google Shape;5561;p46"/>
          <p:cNvSpPr txBox="1"/>
          <p:nvPr/>
        </p:nvSpPr>
        <p:spPr>
          <a:xfrm>
            <a:off x="5120475" y="20335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62" name="Google Shape;5562;p46"/>
          <p:cNvSpPr txBox="1"/>
          <p:nvPr/>
        </p:nvSpPr>
        <p:spPr>
          <a:xfrm rot="5400000">
            <a:off x="7014750" y="2467475"/>
            <a:ext cx="24384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63" name="Google Shape;5563;p46"/>
          <p:cNvSpPr txBox="1"/>
          <p:nvPr/>
        </p:nvSpPr>
        <p:spPr>
          <a:xfrm>
            <a:off x="5254350" y="3250138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64" name="Google Shape;5564;p46"/>
          <p:cNvSpPr txBox="1"/>
          <p:nvPr/>
        </p:nvSpPr>
        <p:spPr>
          <a:xfrm>
            <a:off x="5120475" y="22758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65" name="Google Shape;5565;p46"/>
          <p:cNvSpPr txBox="1"/>
          <p:nvPr/>
        </p:nvSpPr>
        <p:spPr>
          <a:xfrm>
            <a:off x="5120475" y="25028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66" name="Google Shape;5566;p46"/>
          <p:cNvSpPr txBox="1"/>
          <p:nvPr/>
        </p:nvSpPr>
        <p:spPr>
          <a:xfrm>
            <a:off x="5120475" y="27540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67" name="Google Shape;5567;p46"/>
          <p:cNvSpPr txBox="1"/>
          <p:nvPr/>
        </p:nvSpPr>
        <p:spPr>
          <a:xfrm>
            <a:off x="5120475" y="32437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68" name="Google Shape;5568;p46"/>
          <p:cNvSpPr txBox="1"/>
          <p:nvPr/>
        </p:nvSpPr>
        <p:spPr>
          <a:xfrm>
            <a:off x="5120475" y="347715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69" name="Google Shape;5569;p46"/>
          <p:cNvSpPr/>
          <p:nvPr/>
        </p:nvSpPr>
        <p:spPr>
          <a:xfrm>
            <a:off x="2116850" y="3165600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0" name="Google Shape;5570;p46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던전룸 B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71" name="Google Shape;5571;p46"/>
          <p:cNvSpPr/>
          <p:nvPr/>
        </p:nvSpPr>
        <p:spPr>
          <a:xfrm>
            <a:off x="3913325" y="3844645"/>
            <a:ext cx="48900" cy="65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2" name="Google Shape;5572;p46"/>
          <p:cNvSpPr txBox="1"/>
          <p:nvPr/>
        </p:nvSpPr>
        <p:spPr>
          <a:xfrm>
            <a:off x="4001240" y="3822499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73" name="Google Shape;5573;p46"/>
          <p:cNvSpPr/>
          <p:nvPr/>
        </p:nvSpPr>
        <p:spPr>
          <a:xfrm>
            <a:off x="3913325" y="3954049"/>
            <a:ext cx="48900" cy="65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4" name="Google Shape;5574;p46"/>
          <p:cNvSpPr txBox="1"/>
          <p:nvPr/>
        </p:nvSpPr>
        <p:spPr>
          <a:xfrm>
            <a:off x="4001240" y="3931903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575" name="Google Shape;5575;p46"/>
          <p:cNvSpPr/>
          <p:nvPr/>
        </p:nvSpPr>
        <p:spPr>
          <a:xfrm>
            <a:off x="3913325" y="4063444"/>
            <a:ext cx="48900" cy="651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6" name="Google Shape;5576;p46"/>
          <p:cNvSpPr txBox="1"/>
          <p:nvPr/>
        </p:nvSpPr>
        <p:spPr>
          <a:xfrm>
            <a:off x="4001240" y="4041298"/>
            <a:ext cx="481500" cy="109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</a:t>
            </a:r>
            <a:endParaRPr b="1" sz="6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5577" name="Google Shape;557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0482" y="3684914"/>
            <a:ext cx="283759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8" name="Google Shape;557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263" y="3684914"/>
            <a:ext cx="283759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9" name="Google Shape;5579;p46"/>
          <p:cNvGrpSpPr/>
          <p:nvPr/>
        </p:nvGrpSpPr>
        <p:grpSpPr>
          <a:xfrm>
            <a:off x="1840965" y="1337969"/>
            <a:ext cx="1141369" cy="213425"/>
            <a:chOff x="3348969" y="1740107"/>
            <a:chExt cx="1303230" cy="213425"/>
          </a:xfrm>
        </p:grpSpPr>
        <p:pic>
          <p:nvPicPr>
            <p:cNvPr id="5580" name="Google Shape;5580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1" name="Google Shape;5581;p4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582" name="Google Shape;5582;p46"/>
          <p:cNvGrpSpPr/>
          <p:nvPr/>
        </p:nvGrpSpPr>
        <p:grpSpPr>
          <a:xfrm>
            <a:off x="410442" y="1270800"/>
            <a:ext cx="4211958" cy="2970000"/>
            <a:chOff x="410442" y="1270800"/>
            <a:chExt cx="4211958" cy="2970000"/>
          </a:xfrm>
        </p:grpSpPr>
        <p:sp>
          <p:nvSpPr>
            <p:cNvPr id="5583" name="Google Shape;5583;p46"/>
            <p:cNvSpPr/>
            <p:nvPr/>
          </p:nvSpPr>
          <p:spPr>
            <a:xfrm>
              <a:off x="720000" y="1270800"/>
              <a:ext cx="3902400" cy="2970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84" name="Google Shape;5584;p46"/>
            <p:cNvGrpSpPr/>
            <p:nvPr/>
          </p:nvGrpSpPr>
          <p:grpSpPr>
            <a:xfrm>
              <a:off x="410442" y="1270800"/>
              <a:ext cx="388804" cy="324016"/>
              <a:chOff x="727859" y="2564213"/>
              <a:chExt cx="450578" cy="388275"/>
            </a:xfrm>
          </p:grpSpPr>
          <p:pic>
            <p:nvPicPr>
              <p:cNvPr id="5585" name="Google Shape;5585;p4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7859" y="2564213"/>
                <a:ext cx="450578" cy="3882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6" name="Google Shape;5586;p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23235" y="2683331"/>
                <a:ext cx="259800" cy="1461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87" name="Google Shape;5587;p46"/>
            <p:cNvGrpSpPr/>
            <p:nvPr/>
          </p:nvGrpSpPr>
          <p:grpSpPr>
            <a:xfrm>
              <a:off x="457200" y="1522800"/>
              <a:ext cx="460804" cy="359997"/>
              <a:chOff x="1023350" y="2410275"/>
              <a:chExt cx="387425" cy="322925"/>
            </a:xfrm>
          </p:grpSpPr>
          <p:pic>
            <p:nvPicPr>
              <p:cNvPr id="5588" name="Google Shape;5588;p4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023350" y="2410275"/>
                <a:ext cx="3874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9" name="Google Shape;5589;p4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128133" y="2482800"/>
                <a:ext cx="177900" cy="177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0" name="Google Shape;5590;p46"/>
            <p:cNvGrpSpPr/>
            <p:nvPr/>
          </p:nvGrpSpPr>
          <p:grpSpPr>
            <a:xfrm>
              <a:off x="3569355" y="3599719"/>
              <a:ext cx="879525" cy="309997"/>
              <a:chOff x="5529912" y="3616207"/>
              <a:chExt cx="896012" cy="309997"/>
            </a:xfrm>
          </p:grpSpPr>
          <p:grpSp>
            <p:nvGrpSpPr>
              <p:cNvPr id="5591" name="Google Shape;5591;p46"/>
              <p:cNvGrpSpPr/>
              <p:nvPr/>
            </p:nvGrpSpPr>
            <p:grpSpPr>
              <a:xfrm>
                <a:off x="5529912" y="3616207"/>
                <a:ext cx="317913" cy="309997"/>
                <a:chOff x="3359575" y="3726089"/>
                <a:chExt cx="1034537" cy="824680"/>
              </a:xfrm>
            </p:grpSpPr>
            <p:pic>
              <p:nvPicPr>
                <p:cNvPr id="5592" name="Google Shape;5592;p46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3653053" y="3726089"/>
                  <a:ext cx="460825" cy="541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93" name="Google Shape;5593;p46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3746913" y="3746775"/>
                  <a:ext cx="647200" cy="500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94" name="Google Shape;5594;p46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3359575" y="3754350"/>
                  <a:ext cx="647200" cy="485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595" name="Google Shape;5595;p46"/>
                <p:cNvGrpSpPr/>
                <p:nvPr/>
              </p:nvGrpSpPr>
              <p:grpSpPr>
                <a:xfrm>
                  <a:off x="3538381" y="3845919"/>
                  <a:ext cx="658150" cy="704850"/>
                  <a:chOff x="3930181" y="2813469"/>
                  <a:chExt cx="658150" cy="704850"/>
                </a:xfrm>
              </p:grpSpPr>
              <p:pic>
                <p:nvPicPr>
                  <p:cNvPr id="5596" name="Google Shape;5596;p46"/>
                  <p:cNvPicPr preferRelativeResize="0"/>
                  <p:nvPr/>
                </p:nvPicPr>
                <p:blipFill>
                  <a:blip r:embed="rId14">
                    <a:alphaModFix/>
                  </a:blip>
                  <a:stretch>
                    <a:fillRect/>
                  </a:stretch>
                </p:blipFill>
                <p:spPr>
                  <a:xfrm>
                    <a:off x="3930181" y="2813469"/>
                    <a:ext cx="618225" cy="6514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597" name="Google Shape;5597;p46"/>
                  <p:cNvPicPr preferRelativeResize="0"/>
                  <p:nvPr/>
                </p:nvPicPr>
                <p:blipFill>
                  <a:blip r:embed="rId15">
                    <a:alphaModFix/>
                  </a:blip>
                  <a:stretch>
                    <a:fillRect/>
                  </a:stretch>
                </p:blipFill>
                <p:spPr>
                  <a:xfrm>
                    <a:off x="4102306" y="2813469"/>
                    <a:ext cx="486025" cy="704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5598" name="Google Shape;5598;p46"/>
              <p:cNvSpPr txBox="1"/>
              <p:nvPr/>
            </p:nvSpPr>
            <p:spPr>
              <a:xfrm>
                <a:off x="5767724" y="3641232"/>
                <a:ext cx="658200" cy="157800"/>
              </a:xfrm>
              <a:prstGeom prst="rect">
                <a:avLst/>
              </a:prstGeom>
              <a:gradFill>
                <a:gsLst>
                  <a:gs pos="0">
                    <a:srgbClr val="424242"/>
                  </a:gs>
                  <a:gs pos="100000">
                    <a:srgbClr val="01010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8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현재 위치</a:t>
                </a:r>
                <a:endParaRPr b="1" sz="8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sp>
          <p:nvSpPr>
            <p:cNvPr id="5599" name="Google Shape;5599;p46"/>
            <p:cNvSpPr/>
            <p:nvPr/>
          </p:nvSpPr>
          <p:spPr>
            <a:xfrm rot="-2927883">
              <a:off x="889896" y="2568488"/>
              <a:ext cx="201756" cy="18454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46"/>
            <p:cNvSpPr/>
            <p:nvPr/>
          </p:nvSpPr>
          <p:spPr>
            <a:xfrm rot="7870201">
              <a:off x="4249041" y="2607658"/>
              <a:ext cx="203252" cy="186235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46"/>
            <p:cNvSpPr/>
            <p:nvPr/>
          </p:nvSpPr>
          <p:spPr>
            <a:xfrm rot="2670805">
              <a:off x="2570312" y="1459254"/>
              <a:ext cx="199836" cy="186541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46"/>
            <p:cNvSpPr/>
            <p:nvPr/>
          </p:nvSpPr>
          <p:spPr>
            <a:xfrm rot="-8136493">
              <a:off x="2570053" y="3890139"/>
              <a:ext cx="199840" cy="186000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03" name="Google Shape;5603;p46"/>
            <p:cNvGrpSpPr/>
            <p:nvPr/>
          </p:nvGrpSpPr>
          <p:grpSpPr>
            <a:xfrm>
              <a:off x="1982775" y="1922175"/>
              <a:ext cx="1561875" cy="1667244"/>
              <a:chOff x="3729600" y="1871763"/>
              <a:chExt cx="1561875" cy="1667244"/>
            </a:xfrm>
          </p:grpSpPr>
          <p:pic>
            <p:nvPicPr>
              <p:cNvPr id="5604" name="Google Shape;5604;p46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044853" y="2693639"/>
                <a:ext cx="460825" cy="54198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605" name="Google Shape;5605;p46"/>
              <p:cNvGrpSpPr/>
              <p:nvPr/>
            </p:nvGrpSpPr>
            <p:grpSpPr>
              <a:xfrm>
                <a:off x="3864188" y="2396138"/>
                <a:ext cx="848438" cy="618225"/>
                <a:chOff x="3879488" y="2396138"/>
                <a:chExt cx="848438" cy="618225"/>
              </a:xfrm>
            </p:grpSpPr>
            <p:pic>
              <p:nvPicPr>
                <p:cNvPr id="5606" name="Google Shape;5606;p46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07" name="Google Shape;5607;p46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608" name="Google Shape;5608;p46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025526" y="2178350"/>
                <a:ext cx="481125" cy="54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609" name="Google Shape;5609;p46"/>
              <p:cNvGrpSpPr/>
              <p:nvPr/>
            </p:nvGrpSpPr>
            <p:grpSpPr>
              <a:xfrm rot="5400000">
                <a:off x="4088421" y="2165622"/>
                <a:ext cx="856243" cy="567469"/>
                <a:chOff x="3879488" y="2396138"/>
                <a:chExt cx="848438" cy="618225"/>
              </a:xfrm>
            </p:grpSpPr>
            <p:pic>
              <p:nvPicPr>
                <p:cNvPr id="5610" name="Google Shape;5610;p46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11" name="Google Shape;5611;p46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612" name="Google Shape;5612;p46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535025" y="2162988"/>
                <a:ext cx="46082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13" name="Google Shape;5613;p46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138713" y="2714325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14" name="Google Shape;5614;p46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3751375" y="272190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615" name="Google Shape;5615;p46"/>
              <p:cNvGrpSpPr/>
              <p:nvPr/>
            </p:nvGrpSpPr>
            <p:grpSpPr>
              <a:xfrm>
                <a:off x="3930181" y="2813469"/>
                <a:ext cx="658150" cy="704850"/>
                <a:chOff x="3930181" y="2813469"/>
                <a:chExt cx="658150" cy="704850"/>
              </a:xfrm>
            </p:grpSpPr>
            <p:pic>
              <p:nvPicPr>
                <p:cNvPr id="5616" name="Google Shape;5616;p46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17" name="Google Shape;5617;p46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618" name="Google Shape;5618;p46"/>
              <p:cNvGrpSpPr/>
              <p:nvPr/>
            </p:nvGrpSpPr>
            <p:grpSpPr>
              <a:xfrm>
                <a:off x="3900406" y="1896969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619" name="Google Shape;5619;p46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20" name="Google Shape;5620;p46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621" name="Google Shape;5621;p46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644000" y="2204238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622" name="Google Shape;5622;p46"/>
              <p:cNvGrpSpPr/>
              <p:nvPr/>
            </p:nvGrpSpPr>
            <p:grpSpPr>
              <a:xfrm>
                <a:off x="4406400" y="1890000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623" name="Google Shape;5623;p46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24" name="Google Shape;5624;p46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625" name="Google Shape;5625;p46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3729600" y="2215600"/>
                <a:ext cx="647200" cy="4854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626" name="Google Shape;5626;p46"/>
              <p:cNvGrpSpPr/>
              <p:nvPr/>
            </p:nvGrpSpPr>
            <p:grpSpPr>
              <a:xfrm>
                <a:off x="4436356" y="2312644"/>
                <a:ext cx="658150" cy="704850"/>
                <a:chOff x="3930181" y="2813469"/>
                <a:chExt cx="658150" cy="704850"/>
              </a:xfrm>
            </p:grpSpPr>
            <p:pic>
              <p:nvPicPr>
                <p:cNvPr id="5627" name="Google Shape;5627;p46"/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28" name="Google Shape;5628;p46"/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4102306" y="28134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629" name="Google Shape;5629;p46"/>
              <p:cNvGrpSpPr/>
              <p:nvPr/>
            </p:nvGrpSpPr>
            <p:grpSpPr>
              <a:xfrm>
                <a:off x="3758000" y="2714326"/>
                <a:ext cx="1034537" cy="824680"/>
                <a:chOff x="3359575" y="3726089"/>
                <a:chExt cx="1034537" cy="824680"/>
              </a:xfrm>
            </p:grpSpPr>
            <p:pic>
              <p:nvPicPr>
                <p:cNvPr id="5630" name="Google Shape;5630;p46"/>
                <p:cNvPicPr preferRelativeResize="0"/>
                <p:nvPr/>
              </p:nvPicPr>
              <p:blipFill>
                <a:blip r:embed="rId21">
                  <a:alphaModFix/>
                </a:blip>
                <a:stretch>
                  <a:fillRect/>
                </a:stretch>
              </p:blipFill>
              <p:spPr>
                <a:xfrm>
                  <a:off x="3653053" y="3726089"/>
                  <a:ext cx="460825" cy="541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31" name="Google Shape;5631;p46"/>
                <p:cNvPicPr preferRelativeResize="0"/>
                <p:nvPr/>
              </p:nvPicPr>
              <p:blipFill>
                <a:blip r:embed="rId22">
                  <a:alphaModFix/>
                </a:blip>
                <a:stretch>
                  <a:fillRect/>
                </a:stretch>
              </p:blipFill>
              <p:spPr>
                <a:xfrm>
                  <a:off x="3746913" y="3746775"/>
                  <a:ext cx="647200" cy="500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32" name="Google Shape;5632;p46"/>
                <p:cNvPicPr preferRelativeResize="0"/>
                <p:nvPr/>
              </p:nvPicPr>
              <p:blipFill>
                <a:blip r:embed="rId23">
                  <a:alphaModFix/>
                </a:blip>
                <a:stretch>
                  <a:fillRect/>
                </a:stretch>
              </p:blipFill>
              <p:spPr>
                <a:xfrm>
                  <a:off x="3359575" y="3754350"/>
                  <a:ext cx="647200" cy="485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633" name="Google Shape;5633;p46"/>
                <p:cNvGrpSpPr/>
                <p:nvPr/>
              </p:nvGrpSpPr>
              <p:grpSpPr>
                <a:xfrm>
                  <a:off x="3538381" y="3845919"/>
                  <a:ext cx="658150" cy="704850"/>
                  <a:chOff x="3930181" y="2813469"/>
                  <a:chExt cx="658150" cy="704850"/>
                </a:xfrm>
              </p:grpSpPr>
              <p:pic>
                <p:nvPicPr>
                  <p:cNvPr id="5634" name="Google Shape;5634;p46"/>
                  <p:cNvPicPr preferRelativeResize="0"/>
                  <p:nvPr/>
                </p:nvPicPr>
                <p:blipFill>
                  <a:blip r:embed="rId24">
                    <a:alphaModFix/>
                  </a:blip>
                  <a:stretch>
                    <a:fillRect/>
                  </a:stretch>
                </p:blipFill>
                <p:spPr>
                  <a:xfrm>
                    <a:off x="3930181" y="2813469"/>
                    <a:ext cx="618225" cy="6514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635" name="Google Shape;5635;p46"/>
                  <p:cNvPicPr preferRelativeResize="0"/>
                  <p:nvPr/>
                </p:nvPicPr>
                <p:blipFill>
                  <a:blip r:embed="rId25">
                    <a:alphaModFix/>
                  </a:blip>
                  <a:stretch>
                    <a:fillRect/>
                  </a:stretch>
                </p:blipFill>
                <p:spPr>
                  <a:xfrm>
                    <a:off x="4102306" y="2813469"/>
                    <a:ext cx="486025" cy="7048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5636" name="Google Shape;5636;p46"/>
              <p:cNvGrpSpPr/>
              <p:nvPr/>
            </p:nvGrpSpPr>
            <p:grpSpPr>
              <a:xfrm>
                <a:off x="3864463" y="2370950"/>
                <a:ext cx="848438" cy="618225"/>
                <a:chOff x="3879488" y="2396138"/>
                <a:chExt cx="848438" cy="618225"/>
              </a:xfrm>
            </p:grpSpPr>
            <p:pic>
              <p:nvPicPr>
                <p:cNvPr id="5637" name="Google Shape;5637;p46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38" name="Google Shape;5638;p46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639" name="Google Shape;5639;p46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4025801" y="2153163"/>
                <a:ext cx="481125" cy="54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640" name="Google Shape;5640;p46"/>
              <p:cNvGrpSpPr/>
              <p:nvPr/>
            </p:nvGrpSpPr>
            <p:grpSpPr>
              <a:xfrm rot="5400000">
                <a:off x="4088696" y="2140435"/>
                <a:ext cx="856243" cy="567469"/>
                <a:chOff x="3879488" y="2396138"/>
                <a:chExt cx="848438" cy="618225"/>
              </a:xfrm>
            </p:grpSpPr>
            <p:pic>
              <p:nvPicPr>
                <p:cNvPr id="5641" name="Google Shape;5641;p46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 rot="-5400000">
                  <a:off x="3896113" y="2379513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42" name="Google Shape;5642;p46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 rot="5400000">
                  <a:off x="4132487" y="2352813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643" name="Google Shape;5643;p46"/>
              <p:cNvPicPr preferRelativeResize="0"/>
              <p:nvPr/>
            </p:nvPicPr>
            <p:blipFill>
              <a:blip r:embed="rId28">
                <a:alphaModFix/>
              </a:blip>
              <a:stretch>
                <a:fillRect/>
              </a:stretch>
            </p:blipFill>
            <p:spPr>
              <a:xfrm>
                <a:off x="4535300" y="2137801"/>
                <a:ext cx="46082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644" name="Google Shape;5644;p46"/>
              <p:cNvGrpSpPr/>
              <p:nvPr/>
            </p:nvGrpSpPr>
            <p:grpSpPr>
              <a:xfrm>
                <a:off x="3900681" y="1871781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645" name="Google Shape;5645;p46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46" name="Google Shape;5646;p46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647" name="Google Shape;5647;p46"/>
              <p:cNvPicPr preferRelativeResize="0"/>
              <p:nvPr/>
            </p:nvPicPr>
            <p:blipFill>
              <a:blip r:embed="rId29">
                <a:alphaModFix/>
              </a:blip>
              <a:stretch>
                <a:fillRect/>
              </a:stretch>
            </p:blipFill>
            <p:spPr>
              <a:xfrm>
                <a:off x="4644275" y="2179050"/>
                <a:ext cx="647200" cy="5006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648" name="Google Shape;5648;p46"/>
              <p:cNvGrpSpPr/>
              <p:nvPr/>
            </p:nvGrpSpPr>
            <p:grpSpPr>
              <a:xfrm>
                <a:off x="4440488" y="1871763"/>
                <a:ext cx="649887" cy="704850"/>
                <a:chOff x="3930181" y="2777169"/>
                <a:chExt cx="649887" cy="704850"/>
              </a:xfrm>
            </p:grpSpPr>
            <p:pic>
              <p:nvPicPr>
                <p:cNvPr id="5649" name="Google Shape;5649;p46"/>
                <p:cNvPicPr preferRelativeResize="0"/>
                <p:nvPr/>
              </p:nvPicPr>
              <p:blipFill>
                <a:blip r:embed="rId26">
                  <a:alphaModFix/>
                </a:blip>
                <a:stretch>
                  <a:fillRect/>
                </a:stretch>
              </p:blipFill>
              <p:spPr>
                <a:xfrm>
                  <a:off x="3930181" y="2813469"/>
                  <a:ext cx="618225" cy="6514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50" name="Google Shape;5650;p46"/>
                <p:cNvPicPr preferRelativeResize="0"/>
                <p:nvPr/>
              </p:nvPicPr>
              <p:blipFill>
                <a:blip r:embed="rId27">
                  <a:alphaModFix/>
                </a:blip>
                <a:stretch>
                  <a:fillRect/>
                </a:stretch>
              </p:blipFill>
              <p:spPr>
                <a:xfrm>
                  <a:off x="4094044" y="2777169"/>
                  <a:ext cx="486025" cy="704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651" name="Google Shape;5651;p46"/>
          <p:cNvGrpSpPr/>
          <p:nvPr/>
        </p:nvGrpSpPr>
        <p:grpSpPr>
          <a:xfrm>
            <a:off x="2274575" y="2221033"/>
            <a:ext cx="483702" cy="513531"/>
            <a:chOff x="5151450" y="984750"/>
            <a:chExt cx="495850" cy="502575"/>
          </a:xfrm>
        </p:grpSpPr>
        <p:sp>
          <p:nvSpPr>
            <p:cNvPr id="5652" name="Google Shape;5652;p46"/>
            <p:cNvSpPr/>
            <p:nvPr/>
          </p:nvSpPr>
          <p:spPr>
            <a:xfrm>
              <a:off x="515145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46"/>
            <p:cNvSpPr/>
            <p:nvPr/>
          </p:nvSpPr>
          <p:spPr>
            <a:xfrm rot="5400000">
              <a:off x="5432800" y="984750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46"/>
            <p:cNvSpPr/>
            <p:nvPr/>
          </p:nvSpPr>
          <p:spPr>
            <a:xfrm rot="-5400000">
              <a:off x="515145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46"/>
            <p:cNvSpPr/>
            <p:nvPr/>
          </p:nvSpPr>
          <p:spPr>
            <a:xfrm rot="10800000">
              <a:off x="5432800" y="1272825"/>
              <a:ext cx="214500" cy="214500"/>
            </a:xfrm>
            <a:prstGeom prst="halfFrame">
              <a:avLst>
                <a:gd fmla="val 14276" name="adj1"/>
                <a:gd fmla="val 16666" name="adj2"/>
              </a:avLst>
            </a:prstGeom>
            <a:gradFill>
              <a:gsLst>
                <a:gs pos="0">
                  <a:srgbClr val="FFFFFF"/>
                </a:gs>
                <a:gs pos="50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6" name="Google Shape;5656;p46"/>
          <p:cNvSpPr/>
          <p:nvPr/>
        </p:nvSpPr>
        <p:spPr>
          <a:xfrm rot="5400000">
            <a:off x="1984250" y="2368888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7" name="Google Shape;5657;p46"/>
          <p:cNvSpPr txBox="1"/>
          <p:nvPr/>
        </p:nvSpPr>
        <p:spPr>
          <a:xfrm>
            <a:off x="1085225" y="2368900"/>
            <a:ext cx="9258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한번 더 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1" name="Shape 5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" name="Google Shape;5662;p47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5663" name="Google Shape;5663;p47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5664" name="Google Shape;5664;p4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665" name="Google Shape;5665;p4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666" name="Google Shape;5666;p4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5667" name="Google Shape;5667;p47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668" name="Google Shape;56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75" y="1270475"/>
            <a:ext cx="3902850" cy="29699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69" name="Google Shape;566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0" name="Google Shape;5670;p47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71" name="Google Shape;5671;p47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72" name="Google Shape;5672;p47"/>
          <p:cNvSpPr txBox="1"/>
          <p:nvPr/>
        </p:nvSpPr>
        <p:spPr>
          <a:xfrm>
            <a:off x="5120476" y="17975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73" name="Google Shape;5673;p47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74" name="Google Shape;5674;p47"/>
          <p:cNvSpPr txBox="1"/>
          <p:nvPr/>
        </p:nvSpPr>
        <p:spPr>
          <a:xfrm>
            <a:off x="5120475" y="30052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75" name="Google Shape;5675;p47"/>
          <p:cNvSpPr txBox="1"/>
          <p:nvPr/>
        </p:nvSpPr>
        <p:spPr>
          <a:xfrm>
            <a:off x="5254350" y="34951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76" name="Google Shape;5676;p47"/>
          <p:cNvSpPr txBox="1"/>
          <p:nvPr/>
        </p:nvSpPr>
        <p:spPr>
          <a:xfrm>
            <a:off x="5120475" y="20335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77" name="Google Shape;5677;p47"/>
          <p:cNvSpPr txBox="1"/>
          <p:nvPr/>
        </p:nvSpPr>
        <p:spPr>
          <a:xfrm rot="5400000">
            <a:off x="7014750" y="2467475"/>
            <a:ext cx="24384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78" name="Google Shape;5678;p47"/>
          <p:cNvSpPr txBox="1"/>
          <p:nvPr/>
        </p:nvSpPr>
        <p:spPr>
          <a:xfrm>
            <a:off x="5254350" y="3250138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79" name="Google Shape;5679;p47"/>
          <p:cNvSpPr txBox="1"/>
          <p:nvPr/>
        </p:nvSpPr>
        <p:spPr>
          <a:xfrm>
            <a:off x="5120475" y="22758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80" name="Google Shape;5680;p47"/>
          <p:cNvSpPr txBox="1"/>
          <p:nvPr/>
        </p:nvSpPr>
        <p:spPr>
          <a:xfrm>
            <a:off x="5120475" y="25028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81" name="Google Shape;5681;p47"/>
          <p:cNvSpPr txBox="1"/>
          <p:nvPr/>
        </p:nvSpPr>
        <p:spPr>
          <a:xfrm>
            <a:off x="5120475" y="27540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82" name="Google Shape;5682;p47"/>
          <p:cNvSpPr txBox="1"/>
          <p:nvPr/>
        </p:nvSpPr>
        <p:spPr>
          <a:xfrm>
            <a:off x="5120475" y="32437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83" name="Google Shape;5683;p47"/>
          <p:cNvSpPr txBox="1"/>
          <p:nvPr/>
        </p:nvSpPr>
        <p:spPr>
          <a:xfrm>
            <a:off x="5120475" y="347715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84" name="Google Shape;5684;p47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던전룸 B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685" name="Google Shape;5685;p47"/>
          <p:cNvSpPr/>
          <p:nvPr/>
        </p:nvSpPr>
        <p:spPr>
          <a:xfrm>
            <a:off x="724325" y="1272800"/>
            <a:ext cx="3903000" cy="2970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6" name="Google Shape;5686;p47"/>
          <p:cNvGrpSpPr/>
          <p:nvPr/>
        </p:nvGrpSpPr>
        <p:grpSpPr>
          <a:xfrm>
            <a:off x="3913325" y="3822499"/>
            <a:ext cx="569415" cy="328299"/>
            <a:chOff x="3913325" y="3822499"/>
            <a:chExt cx="569415" cy="328299"/>
          </a:xfrm>
        </p:grpSpPr>
        <p:sp>
          <p:nvSpPr>
            <p:cNvPr id="5687" name="Google Shape;5687;p47"/>
            <p:cNvSpPr/>
            <p:nvPr/>
          </p:nvSpPr>
          <p:spPr>
            <a:xfrm>
              <a:off x="3913325" y="38446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47"/>
            <p:cNvSpPr txBox="1"/>
            <p:nvPr/>
          </p:nvSpPr>
          <p:spPr>
            <a:xfrm>
              <a:off x="4001240" y="38224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689" name="Google Shape;5689;p47"/>
            <p:cNvSpPr/>
            <p:nvPr/>
          </p:nvSpPr>
          <p:spPr>
            <a:xfrm>
              <a:off x="3913325" y="39540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47"/>
            <p:cNvSpPr txBox="1"/>
            <p:nvPr/>
          </p:nvSpPr>
          <p:spPr>
            <a:xfrm>
              <a:off x="4001240" y="39319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691" name="Google Shape;5691;p47"/>
            <p:cNvSpPr/>
            <p:nvPr/>
          </p:nvSpPr>
          <p:spPr>
            <a:xfrm>
              <a:off x="3913325" y="40634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47"/>
            <p:cNvSpPr txBox="1"/>
            <p:nvPr/>
          </p:nvSpPr>
          <p:spPr>
            <a:xfrm>
              <a:off x="4001240" y="40412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5693" name="Google Shape;5693;p47"/>
          <p:cNvGrpSpPr/>
          <p:nvPr/>
        </p:nvGrpSpPr>
        <p:grpSpPr>
          <a:xfrm>
            <a:off x="457836" y="1270487"/>
            <a:ext cx="461663" cy="359931"/>
            <a:chOff x="727859" y="2564213"/>
            <a:chExt cx="450578" cy="388275"/>
          </a:xfrm>
        </p:grpSpPr>
        <p:pic>
          <p:nvPicPr>
            <p:cNvPr id="5694" name="Google Shape;569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5" name="Google Shape;5695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96" name="Google Shape;5696;p47"/>
          <p:cNvGrpSpPr/>
          <p:nvPr/>
        </p:nvGrpSpPr>
        <p:grpSpPr>
          <a:xfrm>
            <a:off x="411250" y="1555550"/>
            <a:ext cx="387425" cy="322925"/>
            <a:chOff x="1023350" y="2410275"/>
            <a:chExt cx="387425" cy="322925"/>
          </a:xfrm>
        </p:grpSpPr>
        <p:pic>
          <p:nvPicPr>
            <p:cNvPr id="5697" name="Google Shape;5697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8" name="Google Shape;5698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99" name="Google Shape;5699;p47"/>
          <p:cNvSpPr/>
          <p:nvPr/>
        </p:nvSpPr>
        <p:spPr>
          <a:xfrm>
            <a:off x="333613" y="1276300"/>
            <a:ext cx="710100" cy="348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0" name="Google Shape;5700;p47"/>
          <p:cNvSpPr/>
          <p:nvPr/>
        </p:nvSpPr>
        <p:spPr>
          <a:xfrm>
            <a:off x="1346475" y="3250150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1" name="Google Shape;5701;p47"/>
          <p:cNvSpPr/>
          <p:nvPr/>
        </p:nvSpPr>
        <p:spPr>
          <a:xfrm>
            <a:off x="4974300" y="1281850"/>
            <a:ext cx="710100" cy="322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5" name="Shape 5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6" name="Google Shape;5706;p48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5707" name="Google Shape;5707;p48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5708" name="Google Shape;5708;p4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709" name="Google Shape;5709;p4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710" name="Google Shape;5710;p4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5711" name="Google Shape;5711;p48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712" name="Google Shape;57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75" y="1270475"/>
            <a:ext cx="3902850" cy="29699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13" name="Google Shape;571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4" name="Google Shape;5714;p48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15" name="Google Shape;5715;p48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16" name="Google Shape;5716;p48"/>
          <p:cNvSpPr txBox="1"/>
          <p:nvPr/>
        </p:nvSpPr>
        <p:spPr>
          <a:xfrm>
            <a:off x="5120476" y="17975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17" name="Google Shape;5717;p48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18" name="Google Shape;5718;p48"/>
          <p:cNvSpPr txBox="1"/>
          <p:nvPr/>
        </p:nvSpPr>
        <p:spPr>
          <a:xfrm>
            <a:off x="5120475" y="30052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19" name="Google Shape;5719;p48"/>
          <p:cNvSpPr txBox="1"/>
          <p:nvPr/>
        </p:nvSpPr>
        <p:spPr>
          <a:xfrm>
            <a:off x="5254350" y="34951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20" name="Google Shape;5720;p48"/>
          <p:cNvSpPr txBox="1"/>
          <p:nvPr/>
        </p:nvSpPr>
        <p:spPr>
          <a:xfrm>
            <a:off x="5120475" y="20335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21" name="Google Shape;5721;p48"/>
          <p:cNvSpPr txBox="1"/>
          <p:nvPr/>
        </p:nvSpPr>
        <p:spPr>
          <a:xfrm rot="5400000">
            <a:off x="7014750" y="2467475"/>
            <a:ext cx="24384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22" name="Google Shape;5722;p48"/>
          <p:cNvSpPr txBox="1"/>
          <p:nvPr/>
        </p:nvSpPr>
        <p:spPr>
          <a:xfrm>
            <a:off x="5254350" y="3250138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23" name="Google Shape;5723;p48"/>
          <p:cNvSpPr txBox="1"/>
          <p:nvPr/>
        </p:nvSpPr>
        <p:spPr>
          <a:xfrm>
            <a:off x="5120475" y="22758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24" name="Google Shape;5724;p48"/>
          <p:cNvSpPr txBox="1"/>
          <p:nvPr/>
        </p:nvSpPr>
        <p:spPr>
          <a:xfrm>
            <a:off x="5120475" y="25028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25" name="Google Shape;5725;p48"/>
          <p:cNvSpPr txBox="1"/>
          <p:nvPr/>
        </p:nvSpPr>
        <p:spPr>
          <a:xfrm>
            <a:off x="5120475" y="27540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26" name="Google Shape;5726;p48"/>
          <p:cNvSpPr txBox="1"/>
          <p:nvPr/>
        </p:nvSpPr>
        <p:spPr>
          <a:xfrm>
            <a:off x="5120475" y="32437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27" name="Google Shape;5727;p48"/>
          <p:cNvSpPr txBox="1"/>
          <p:nvPr/>
        </p:nvSpPr>
        <p:spPr>
          <a:xfrm>
            <a:off x="5120475" y="347715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28" name="Google Shape;5728;p48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던전룸 B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29" name="Google Shape;5729;p48"/>
          <p:cNvSpPr/>
          <p:nvPr/>
        </p:nvSpPr>
        <p:spPr>
          <a:xfrm>
            <a:off x="724325" y="1272800"/>
            <a:ext cx="3903000" cy="2970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0" name="Google Shape;5730;p48"/>
          <p:cNvGrpSpPr/>
          <p:nvPr/>
        </p:nvGrpSpPr>
        <p:grpSpPr>
          <a:xfrm>
            <a:off x="3913325" y="3822499"/>
            <a:ext cx="569415" cy="328299"/>
            <a:chOff x="3913325" y="3822499"/>
            <a:chExt cx="569415" cy="328299"/>
          </a:xfrm>
        </p:grpSpPr>
        <p:sp>
          <p:nvSpPr>
            <p:cNvPr id="5731" name="Google Shape;5731;p48"/>
            <p:cNvSpPr/>
            <p:nvPr/>
          </p:nvSpPr>
          <p:spPr>
            <a:xfrm>
              <a:off x="3913325" y="38446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48"/>
            <p:cNvSpPr txBox="1"/>
            <p:nvPr/>
          </p:nvSpPr>
          <p:spPr>
            <a:xfrm>
              <a:off x="4001240" y="38224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33" name="Google Shape;5733;p48"/>
            <p:cNvSpPr/>
            <p:nvPr/>
          </p:nvSpPr>
          <p:spPr>
            <a:xfrm>
              <a:off x="3913325" y="39540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48"/>
            <p:cNvSpPr txBox="1"/>
            <p:nvPr/>
          </p:nvSpPr>
          <p:spPr>
            <a:xfrm>
              <a:off x="4001240" y="39319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35" name="Google Shape;5735;p48"/>
            <p:cNvSpPr/>
            <p:nvPr/>
          </p:nvSpPr>
          <p:spPr>
            <a:xfrm>
              <a:off x="3913325" y="40634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48"/>
            <p:cNvSpPr txBox="1"/>
            <p:nvPr/>
          </p:nvSpPr>
          <p:spPr>
            <a:xfrm>
              <a:off x="4001240" y="40412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5737" name="Google Shape;5737;p48"/>
          <p:cNvGrpSpPr/>
          <p:nvPr/>
        </p:nvGrpSpPr>
        <p:grpSpPr>
          <a:xfrm>
            <a:off x="457836" y="1270487"/>
            <a:ext cx="461663" cy="359931"/>
            <a:chOff x="727859" y="2564213"/>
            <a:chExt cx="450578" cy="388275"/>
          </a:xfrm>
        </p:grpSpPr>
        <p:pic>
          <p:nvPicPr>
            <p:cNvPr id="5738" name="Google Shape;5738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9" name="Google Shape;5739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0" name="Google Shape;5740;p48"/>
          <p:cNvGrpSpPr/>
          <p:nvPr/>
        </p:nvGrpSpPr>
        <p:grpSpPr>
          <a:xfrm>
            <a:off x="411250" y="1555550"/>
            <a:ext cx="387425" cy="322925"/>
            <a:chOff x="1023350" y="2410275"/>
            <a:chExt cx="387425" cy="322925"/>
          </a:xfrm>
        </p:grpSpPr>
        <p:pic>
          <p:nvPicPr>
            <p:cNvPr id="5741" name="Google Shape;5741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2" name="Google Shape;5742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43" name="Google Shape;5743;p48"/>
          <p:cNvSpPr/>
          <p:nvPr/>
        </p:nvSpPr>
        <p:spPr>
          <a:xfrm>
            <a:off x="2661325" y="2765763"/>
            <a:ext cx="512100" cy="322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4" name="Google Shape;5744;p48"/>
          <p:cNvSpPr/>
          <p:nvPr/>
        </p:nvSpPr>
        <p:spPr>
          <a:xfrm>
            <a:off x="1346475" y="3250150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5" name="Google Shape;5745;p48"/>
          <p:cNvSpPr/>
          <p:nvPr/>
        </p:nvSpPr>
        <p:spPr>
          <a:xfrm>
            <a:off x="2787475" y="2959163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6" name="Google Shape;5746;p48"/>
          <p:cNvSpPr txBox="1"/>
          <p:nvPr/>
        </p:nvSpPr>
        <p:spPr>
          <a:xfrm>
            <a:off x="2595775" y="3195488"/>
            <a:ext cx="6432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0" name="Shape 5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1" name="Google Shape;5751;p49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5752" name="Google Shape;5752;p49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5753" name="Google Shape;5753;p4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754" name="Google Shape;5754;p4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755" name="Google Shape;5755;p4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5756" name="Google Shape;5756;p49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757" name="Google Shape;57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75" y="1270475"/>
            <a:ext cx="3902850" cy="29699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58" name="Google Shape;575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9" name="Google Shape;5759;p49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60" name="Google Shape;5760;p49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61" name="Google Shape;5761;p49"/>
          <p:cNvSpPr txBox="1"/>
          <p:nvPr/>
        </p:nvSpPr>
        <p:spPr>
          <a:xfrm>
            <a:off x="5120476" y="17975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62" name="Google Shape;5762;p49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63" name="Google Shape;5763;p49"/>
          <p:cNvSpPr txBox="1"/>
          <p:nvPr/>
        </p:nvSpPr>
        <p:spPr>
          <a:xfrm>
            <a:off x="5120475" y="30052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64" name="Google Shape;5764;p49"/>
          <p:cNvSpPr txBox="1"/>
          <p:nvPr/>
        </p:nvSpPr>
        <p:spPr>
          <a:xfrm>
            <a:off x="5254350" y="34951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65" name="Google Shape;5765;p49"/>
          <p:cNvSpPr txBox="1"/>
          <p:nvPr/>
        </p:nvSpPr>
        <p:spPr>
          <a:xfrm>
            <a:off x="5120475" y="20335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66" name="Google Shape;5766;p49"/>
          <p:cNvSpPr txBox="1"/>
          <p:nvPr/>
        </p:nvSpPr>
        <p:spPr>
          <a:xfrm rot="5400000">
            <a:off x="7014750" y="2467475"/>
            <a:ext cx="24384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67" name="Google Shape;5767;p49"/>
          <p:cNvSpPr txBox="1"/>
          <p:nvPr/>
        </p:nvSpPr>
        <p:spPr>
          <a:xfrm>
            <a:off x="5254350" y="3250138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68" name="Google Shape;5768;p49"/>
          <p:cNvSpPr txBox="1"/>
          <p:nvPr/>
        </p:nvSpPr>
        <p:spPr>
          <a:xfrm>
            <a:off x="5120475" y="22758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69" name="Google Shape;5769;p49"/>
          <p:cNvSpPr txBox="1"/>
          <p:nvPr/>
        </p:nvSpPr>
        <p:spPr>
          <a:xfrm>
            <a:off x="5120475" y="25028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70" name="Google Shape;5770;p49"/>
          <p:cNvSpPr txBox="1"/>
          <p:nvPr/>
        </p:nvSpPr>
        <p:spPr>
          <a:xfrm>
            <a:off x="5120475" y="27540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71" name="Google Shape;5771;p49"/>
          <p:cNvSpPr txBox="1"/>
          <p:nvPr/>
        </p:nvSpPr>
        <p:spPr>
          <a:xfrm>
            <a:off x="5120475" y="32437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72" name="Google Shape;5772;p49"/>
          <p:cNvSpPr txBox="1"/>
          <p:nvPr/>
        </p:nvSpPr>
        <p:spPr>
          <a:xfrm>
            <a:off x="5120475" y="347715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73" name="Google Shape;5773;p49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던전룸 B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5774" name="Google Shape;5774;p49"/>
          <p:cNvSpPr/>
          <p:nvPr/>
        </p:nvSpPr>
        <p:spPr>
          <a:xfrm>
            <a:off x="724325" y="1272800"/>
            <a:ext cx="3903000" cy="2970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5" name="Google Shape;5775;p49"/>
          <p:cNvGrpSpPr/>
          <p:nvPr/>
        </p:nvGrpSpPr>
        <p:grpSpPr>
          <a:xfrm>
            <a:off x="3913325" y="3822499"/>
            <a:ext cx="569415" cy="328299"/>
            <a:chOff x="3913325" y="3822499"/>
            <a:chExt cx="569415" cy="328299"/>
          </a:xfrm>
        </p:grpSpPr>
        <p:sp>
          <p:nvSpPr>
            <p:cNvPr id="5776" name="Google Shape;5776;p49"/>
            <p:cNvSpPr/>
            <p:nvPr/>
          </p:nvSpPr>
          <p:spPr>
            <a:xfrm>
              <a:off x="3913325" y="38446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49"/>
            <p:cNvSpPr txBox="1"/>
            <p:nvPr/>
          </p:nvSpPr>
          <p:spPr>
            <a:xfrm>
              <a:off x="4001240" y="38224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78" name="Google Shape;5778;p49"/>
            <p:cNvSpPr/>
            <p:nvPr/>
          </p:nvSpPr>
          <p:spPr>
            <a:xfrm>
              <a:off x="3913325" y="39540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49"/>
            <p:cNvSpPr txBox="1"/>
            <p:nvPr/>
          </p:nvSpPr>
          <p:spPr>
            <a:xfrm>
              <a:off x="4001240" y="39319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80" name="Google Shape;5780;p49"/>
            <p:cNvSpPr/>
            <p:nvPr/>
          </p:nvSpPr>
          <p:spPr>
            <a:xfrm>
              <a:off x="3913325" y="40634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49"/>
            <p:cNvSpPr txBox="1"/>
            <p:nvPr/>
          </p:nvSpPr>
          <p:spPr>
            <a:xfrm>
              <a:off x="4001240" y="40412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5782" name="Google Shape;5782;p49"/>
          <p:cNvGrpSpPr/>
          <p:nvPr/>
        </p:nvGrpSpPr>
        <p:grpSpPr>
          <a:xfrm>
            <a:off x="457836" y="1270487"/>
            <a:ext cx="461663" cy="359931"/>
            <a:chOff x="727859" y="2564213"/>
            <a:chExt cx="450578" cy="388275"/>
          </a:xfrm>
        </p:grpSpPr>
        <p:pic>
          <p:nvPicPr>
            <p:cNvPr id="5783" name="Google Shape;5783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4" name="Google Shape;5784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85" name="Google Shape;5785;p49"/>
          <p:cNvGrpSpPr/>
          <p:nvPr/>
        </p:nvGrpSpPr>
        <p:grpSpPr>
          <a:xfrm>
            <a:off x="411250" y="1555550"/>
            <a:ext cx="387425" cy="322925"/>
            <a:chOff x="1023350" y="2410275"/>
            <a:chExt cx="387425" cy="322925"/>
          </a:xfrm>
        </p:grpSpPr>
        <p:pic>
          <p:nvPicPr>
            <p:cNvPr id="5786" name="Google Shape;5786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7" name="Google Shape;5787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88" name="Google Shape;5788;p49"/>
          <p:cNvSpPr/>
          <p:nvPr/>
        </p:nvSpPr>
        <p:spPr>
          <a:xfrm>
            <a:off x="1346475" y="3250150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9" name="Google Shape;5789;p49"/>
          <p:cNvGrpSpPr/>
          <p:nvPr/>
        </p:nvGrpSpPr>
        <p:grpSpPr>
          <a:xfrm>
            <a:off x="2874759" y="2278178"/>
            <a:ext cx="3468150" cy="1964541"/>
            <a:chOff x="2439025" y="1899100"/>
            <a:chExt cx="3780000" cy="2458750"/>
          </a:xfrm>
        </p:grpSpPr>
        <p:pic>
          <p:nvPicPr>
            <p:cNvPr id="5790" name="Google Shape;5790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439025" y="1899100"/>
              <a:ext cx="3780000" cy="245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1" name="Google Shape;5791;p49"/>
            <p:cNvSpPr txBox="1"/>
            <p:nvPr/>
          </p:nvSpPr>
          <p:spPr>
            <a:xfrm>
              <a:off x="2488825" y="2540325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선택한 방으로 이동하시겠습니까</a:t>
              </a:r>
              <a:endParaRPr b="1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92" name="Google Shape;5792;p49"/>
            <p:cNvSpPr txBox="1"/>
            <p:nvPr/>
          </p:nvSpPr>
          <p:spPr>
            <a:xfrm>
              <a:off x="4452064" y="3316313"/>
              <a:ext cx="911700" cy="2853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D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b="1" sz="1000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5793" name="Google Shape;5793;p49"/>
            <p:cNvSpPr txBox="1"/>
            <p:nvPr/>
          </p:nvSpPr>
          <p:spPr>
            <a:xfrm>
              <a:off x="3294287" y="3316313"/>
              <a:ext cx="911700" cy="2853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FFB8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b="1" sz="1000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7" name="Shape 5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8" name="Google Shape;5798;p50"/>
          <p:cNvSpPr txBox="1"/>
          <p:nvPr>
            <p:ph type="title"/>
          </p:nvPr>
        </p:nvSpPr>
        <p:spPr>
          <a:xfrm>
            <a:off x="338725" y="20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 ( 확인 )</a:t>
            </a:r>
            <a:endParaRPr sz="1800"/>
          </a:p>
        </p:txBody>
      </p:sp>
      <p:grpSp>
        <p:nvGrpSpPr>
          <p:cNvPr id="5799" name="Google Shape;5799;p50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800" name="Google Shape;5800;p5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801" name="Google Shape;5801;p5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802" name="Google Shape;5802;p5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803" name="Google Shape;5803;p5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5804" name="Google Shape;58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5" name="Google Shape;580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6" name="Google Shape;580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7" name="Google Shape;580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8" name="Google Shape;580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9" name="Google Shape;580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0" name="Google Shape;58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1" name="Google Shape;58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2" name="Google Shape;581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3" name="Google Shape;581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4" name="Google Shape;581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5" name="Google Shape;581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6" name="Google Shape;581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7" name="Google Shape;581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8" name="Google Shape;58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9" name="Google Shape;581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0" name="Google Shape;582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1" name="Google Shape;582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2" name="Google Shape;582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3" name="Google Shape;58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4" name="Google Shape;582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5" name="Google Shape;58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6" name="Google Shape;58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7" name="Google Shape;582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8" name="Google Shape;582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9" name="Google Shape;582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0" name="Google Shape;583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1" name="Google Shape;58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2" name="Google Shape;58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3" name="Google Shape;583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4" name="Google Shape;583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5" name="Google Shape;583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6" name="Google Shape;583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7" name="Google Shape;583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8" name="Google Shape;58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9" name="Google Shape;58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0" name="Google Shape;58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1" name="Google Shape;584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2" name="Google Shape;58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3" name="Google Shape;58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4" name="Google Shape;584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5" name="Google Shape;584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6" name="Google Shape;58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7" name="Google Shape;584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8" name="Google Shape;58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9" name="Google Shape;584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0" name="Google Shape;585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1" name="Google Shape;585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2" name="Google Shape;585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3" name="Google Shape;58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4" name="Google Shape;58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5" name="Google Shape;585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6" name="Google Shape;585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8" name="Google Shape;585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9" name="Google Shape;585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0" name="Google Shape;58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1" name="Google Shape;58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2" name="Google Shape;586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3" name="Google Shape;586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4" name="Google Shape;58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5" name="Google Shape;58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Google Shape;586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7" name="Google Shape;586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8" name="Google Shape;586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9" name="Google Shape;586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0" name="Google Shape;587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1" name="Google Shape;587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2" name="Google Shape;587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3" name="Google Shape;587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4" name="Google Shape;58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5" name="Google Shape;587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6" name="Google Shape;587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7" name="Google Shape;587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8" name="Google Shape;587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9" name="Google Shape;587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0" name="Google Shape;58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1" name="Google Shape;588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2" name="Google Shape;588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3" name="Google Shape;588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4" name="Google Shape;588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5" name="Google Shape;588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6" name="Google Shape;588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7" name="Google Shape;588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8" name="Google Shape;58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9" name="Google Shape;588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363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0" name="Google Shape;589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1" name="Google Shape;58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399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2" name="Google Shape;589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435785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3" name="Google Shape;58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43529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4" name="Google Shape;589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4717850"/>
            <a:ext cx="2598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5" name="Google Shape;589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4717850"/>
            <a:ext cx="3600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6" name="Google Shape;589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256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7" name="Google Shape;58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3282800"/>
            <a:ext cx="360000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8" name="Google Shape;5898;p50"/>
          <p:cNvGrpSpPr/>
          <p:nvPr/>
        </p:nvGrpSpPr>
        <p:grpSpPr>
          <a:xfrm>
            <a:off x="459025" y="3280325"/>
            <a:ext cx="8280000" cy="360000"/>
            <a:chOff x="459025" y="3280325"/>
            <a:chExt cx="8280000" cy="360000"/>
          </a:xfrm>
        </p:grpSpPr>
        <p:pic>
          <p:nvPicPr>
            <p:cNvPr id="5899" name="Google Shape;5899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0" name="Google Shape;590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1" name="Google Shape;5901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2" name="Google Shape;590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3" name="Google Shape;5903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4" name="Google Shape;590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5" name="Google Shape;590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6" name="Google Shape;590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7" name="Google Shape;5907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8" name="Google Shape;590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9" name="Google Shape;5909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0" name="Google Shape;591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1" name="Google Shape;5911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2" name="Google Shape;591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3" name="Google Shape;5913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4" name="Google Shape;591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5" name="Google Shape;591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6" name="Google Shape;5916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7" name="Google Shape;5917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8" name="Google Shape;591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9" name="Google Shape;5919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0" name="Google Shape;592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1" name="Google Shape;5921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22" name="Google Shape;59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3" name="Google Shape;59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4" name="Google Shape;592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5" name="Google Shape;592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6" name="Google Shape;59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7" name="Google Shape;592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8" name="Google Shape;592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9" name="Google Shape;59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0" name="Google Shape;593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1" name="Google Shape;59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2" name="Google Shape;593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3" name="Google Shape;593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4" name="Google Shape;593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5" name="Google Shape;593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6" name="Google Shape;59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7" name="Google Shape;593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8" name="Google Shape;59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9" name="Google Shape;59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0" name="Google Shape;59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1" name="Google Shape;594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2" name="Google Shape;59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3" name="Google Shape;59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4" name="Google Shape;594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5" name="Google Shape;594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6" name="Google Shape;594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7" name="Google Shape;594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8" name="Google Shape;59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9" name="Google Shape;59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0" name="Google Shape;595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1" name="Google Shape;595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2" name="Google Shape;595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3" name="Google Shape;595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4" name="Google Shape;59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5" name="Google Shape;595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6" name="Google Shape;59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7" name="Google Shape;595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8" name="Google Shape;595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9" name="Google Shape;595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0" name="Google Shape;59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1" name="Google Shape;59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2" name="Google Shape;596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3" name="Google Shape;596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4" name="Google Shape;59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21450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5" name="Google Shape;59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6" name="Google Shape;596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7" name="Google Shape;596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2922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8" name="Google Shape;59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9" name="Google Shape;596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0" name="Google Shape;597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1" name="Google Shape;597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2" name="Google Shape;597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3" name="Google Shape;597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4" name="Google Shape;597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5" name="Google Shape;597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6" name="Google Shape;597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7" name="Google Shape;597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8" name="Google Shape;597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9" name="Google Shape;597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0" name="Google Shape;59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1" name="Google Shape;598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2" name="Google Shape;59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3" name="Google Shape;598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4" name="Google Shape;598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5" name="Google Shape;598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6" name="Google Shape;598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7" name="Google Shape;598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8" name="Google Shape;59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9" name="Google Shape;598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0" name="Google Shape;599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25640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1" name="Google Shape;59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2" name="Google Shape;599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25" y="22339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3" name="Google Shape;59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4" name="Google Shape;599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5" name="Google Shape;599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6" name="Google Shape;599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7" name="Google Shape;59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8" name="Google Shape;59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9" name="Google Shape;599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0" name="Google Shape;600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1" name="Google Shape;600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2" name="Google Shape;600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3" name="Google Shape;600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4" name="Google Shape;60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5" name="Google Shape;600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6" name="Google Shape;600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7" name="Google Shape;600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8" name="Google Shape;600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9" name="Google Shape;600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0" name="Google Shape;60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1" name="Google Shape;601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2" name="Google Shape;601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3" name="Google Shape;601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25" y="2206138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4" name="Google Shape;601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425" y="4552250"/>
            <a:ext cx="360000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5" name="Google Shape;6015;p50"/>
          <p:cNvGrpSpPr/>
          <p:nvPr/>
        </p:nvGrpSpPr>
        <p:grpSpPr>
          <a:xfrm>
            <a:off x="459025" y="1848613"/>
            <a:ext cx="8280000" cy="360000"/>
            <a:chOff x="459025" y="3280325"/>
            <a:chExt cx="8280000" cy="360000"/>
          </a:xfrm>
        </p:grpSpPr>
        <p:pic>
          <p:nvPicPr>
            <p:cNvPr id="6016" name="Google Shape;601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7" name="Google Shape;6017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8" name="Google Shape;601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9" name="Google Shape;6019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0" name="Google Shape;602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1" name="Google Shape;6021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2" name="Google Shape;602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3" name="Google Shape;6023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4" name="Google Shape;602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5" name="Google Shape;602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6" name="Google Shape;6026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7" name="Google Shape;6027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8" name="Google Shape;602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9" name="Google Shape;6029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0" name="Google Shape;6030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1" name="Google Shape;6031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2" name="Google Shape;603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3" name="Google Shape;6033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4" name="Google Shape;603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5" name="Google Shape;603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6" name="Google Shape;6036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7" name="Google Shape;6037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8" name="Google Shape;603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9" name="Google Shape;6039;p50"/>
          <p:cNvGrpSpPr/>
          <p:nvPr/>
        </p:nvGrpSpPr>
        <p:grpSpPr>
          <a:xfrm>
            <a:off x="459025" y="1545075"/>
            <a:ext cx="8280000" cy="360000"/>
            <a:chOff x="459025" y="3280325"/>
            <a:chExt cx="8280000" cy="360000"/>
          </a:xfrm>
        </p:grpSpPr>
        <p:pic>
          <p:nvPicPr>
            <p:cNvPr id="6040" name="Google Shape;6040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1" name="Google Shape;6041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2" name="Google Shape;604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3" name="Google Shape;6043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4" name="Google Shape;604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5" name="Google Shape;604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6" name="Google Shape;6046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7" name="Google Shape;6047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8" name="Google Shape;604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9" name="Google Shape;6049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0" name="Google Shape;605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1" name="Google Shape;6051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2" name="Google Shape;605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3" name="Google Shape;6053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4" name="Google Shape;6054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5" name="Google Shape;605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6" name="Google Shape;6056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7" name="Google Shape;6057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8" name="Google Shape;605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9" name="Google Shape;6059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0" name="Google Shape;606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1" name="Google Shape;6061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2" name="Google Shape;606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3" name="Google Shape;6063;p50"/>
          <p:cNvGrpSpPr/>
          <p:nvPr/>
        </p:nvGrpSpPr>
        <p:grpSpPr>
          <a:xfrm>
            <a:off x="459025" y="1233563"/>
            <a:ext cx="8280000" cy="360000"/>
            <a:chOff x="459025" y="3280325"/>
            <a:chExt cx="8280000" cy="360000"/>
          </a:xfrm>
        </p:grpSpPr>
        <p:pic>
          <p:nvPicPr>
            <p:cNvPr id="6064" name="Google Shape;6064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5" name="Google Shape;606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6" name="Google Shape;6066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7" name="Google Shape;6067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8" name="Google Shape;606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9" name="Google Shape;6069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0" name="Google Shape;607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1" name="Google Shape;6071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2" name="Google Shape;607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3" name="Google Shape;6073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4" name="Google Shape;607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5" name="Google Shape;607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6" name="Google Shape;6076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7" name="Google Shape;6077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8" name="Google Shape;6078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9" name="Google Shape;6079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0" name="Google Shape;608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1" name="Google Shape;6081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2" name="Google Shape;6082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3" name="Google Shape;6083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4" name="Google Shape;6084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3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5" name="Google Shape;6085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6" name="Google Shape;6086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9025" y="32803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7" name="Google Shape;6087;p5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6088" name="Google Shape;6088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9" name="Google Shape;6089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0" name="Google Shape;6090;p5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091" name="Google Shape;6091;p5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6092" name="Google Shape;6092;p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3" name="Google Shape;6093;p5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094" name="Google Shape;6094;p5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095" name="Google Shape;6095;p5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096" name="Google Shape;6096;p5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097" name="Google Shape;6097;p5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098" name="Google Shape;6098;p50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099" name="Google Shape;6099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00" name="Google Shape;6100;p50"/>
          <p:cNvGrpSpPr/>
          <p:nvPr/>
        </p:nvGrpSpPr>
        <p:grpSpPr>
          <a:xfrm>
            <a:off x="1332000" y="1378800"/>
            <a:ext cx="5091285" cy="815365"/>
            <a:chOff x="1334639" y="1379413"/>
            <a:chExt cx="5091285" cy="815365"/>
          </a:xfrm>
        </p:grpSpPr>
        <p:grpSp>
          <p:nvGrpSpPr>
            <p:cNvPr id="6101" name="Google Shape;6101;p50"/>
            <p:cNvGrpSpPr/>
            <p:nvPr/>
          </p:nvGrpSpPr>
          <p:grpSpPr>
            <a:xfrm>
              <a:off x="3100338" y="1379412"/>
              <a:ext cx="1570200" cy="470056"/>
              <a:chOff x="3226875" y="1483475"/>
              <a:chExt cx="1570200" cy="470056"/>
            </a:xfrm>
          </p:grpSpPr>
          <p:sp>
            <p:nvSpPr>
              <p:cNvPr id="6102" name="Google Shape;6102;p50"/>
              <p:cNvSpPr txBox="1"/>
              <p:nvPr/>
            </p:nvSpPr>
            <p:spPr>
              <a:xfrm>
                <a:off x="3226875" y="1483475"/>
                <a:ext cx="1570200" cy="2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바르바토스</a:t>
                </a:r>
                <a:endParaRPr b="1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  <p:pic>
            <p:nvPicPr>
              <p:cNvPr id="6103" name="Google Shape;6103;p5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348969" y="1740107"/>
                <a:ext cx="208633" cy="213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04" name="Google Shape;6104;p50"/>
              <p:cNvSpPr txBox="1"/>
              <p:nvPr/>
            </p:nvSpPr>
            <p:spPr>
              <a:xfrm>
                <a:off x="3957100" y="1757705"/>
                <a:ext cx="695100" cy="17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200">
                    <a:solidFill>
                      <a:srgbClr val="FFFFFF"/>
                    </a:solidFill>
                    <a:latin typeface="Pinyon Script"/>
                    <a:ea typeface="Pinyon Script"/>
                    <a:cs typeface="Pinyon Script"/>
                    <a:sym typeface="Pinyon Script"/>
                  </a:rPr>
                  <a:t>1210</a:t>
                </a:r>
                <a:endParaRPr b="1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endParaRPr>
              </a:p>
            </p:txBody>
          </p:sp>
        </p:grpSp>
        <p:grpSp>
          <p:nvGrpSpPr>
            <p:cNvPr id="6105" name="Google Shape;6105;p50"/>
            <p:cNvGrpSpPr/>
            <p:nvPr/>
          </p:nvGrpSpPr>
          <p:grpSpPr>
            <a:xfrm>
              <a:off x="1334639" y="1923802"/>
              <a:ext cx="5091285" cy="270975"/>
              <a:chOff x="1358776" y="2100727"/>
              <a:chExt cx="5091285" cy="270975"/>
            </a:xfrm>
          </p:grpSpPr>
          <p:grpSp>
            <p:nvGrpSpPr>
              <p:cNvPr id="6106" name="Google Shape;6106;p50"/>
              <p:cNvGrpSpPr/>
              <p:nvPr/>
            </p:nvGrpSpPr>
            <p:grpSpPr>
              <a:xfrm>
                <a:off x="2679897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6107" name="Google Shape;6107;p50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7511" l="3181" r="2682" t="6050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6108" name="Google Shape;6108;p50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자동 생성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  <p:grpSp>
            <p:nvGrpSpPr>
              <p:cNvPr id="6109" name="Google Shape;6109;p50"/>
              <p:cNvGrpSpPr/>
              <p:nvPr/>
            </p:nvGrpSpPr>
            <p:grpSpPr>
              <a:xfrm>
                <a:off x="1358776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6110" name="Google Shape;6110;p50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7511" l="3181" r="2682" t="6050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6111" name="Google Shape;6111;p50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던전방 추가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  <p:grpSp>
            <p:nvGrpSpPr>
              <p:cNvPr id="6112" name="Google Shape;6112;p50"/>
              <p:cNvGrpSpPr/>
              <p:nvPr/>
            </p:nvGrpSpPr>
            <p:grpSpPr>
              <a:xfrm>
                <a:off x="4000992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6113" name="Google Shape;6113;p50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7511" l="3181" r="2682" t="6050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6114" name="Google Shape;6114;p50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던전 저장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  <p:grpSp>
            <p:nvGrpSpPr>
              <p:cNvPr id="6115" name="Google Shape;6115;p50"/>
              <p:cNvGrpSpPr/>
              <p:nvPr/>
            </p:nvGrpSpPr>
            <p:grpSpPr>
              <a:xfrm>
                <a:off x="5322087" y="2100727"/>
                <a:ext cx="1127974" cy="270975"/>
                <a:chOff x="1452925" y="1645925"/>
                <a:chExt cx="1364100" cy="321900"/>
              </a:xfrm>
            </p:grpSpPr>
            <p:pic>
              <p:nvPicPr>
                <p:cNvPr id="6116" name="Google Shape;6116;p50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7511" l="3181" r="2682" t="6050"/>
                <a:stretch/>
              </p:blipFill>
              <p:spPr>
                <a:xfrm>
                  <a:off x="1452925" y="1645925"/>
                  <a:ext cx="1364100" cy="321900"/>
                </a:xfrm>
                <a:prstGeom prst="roundRect">
                  <a:avLst>
                    <a:gd fmla="val 16667" name="adj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6117" name="Google Shape;6117;p50"/>
                <p:cNvSpPr txBox="1"/>
                <p:nvPr/>
              </p:nvSpPr>
              <p:spPr>
                <a:xfrm>
                  <a:off x="1483500" y="1678400"/>
                  <a:ext cx="1321200" cy="25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1000">
                      <a:solidFill>
                        <a:srgbClr val="D9D9D9"/>
                      </a:solidFill>
                      <a:latin typeface="Gungsuh"/>
                      <a:ea typeface="Gungsuh"/>
                      <a:cs typeface="Gungsuh"/>
                      <a:sym typeface="Gungsuh"/>
                    </a:rPr>
                    <a:t>불러오기</a:t>
                  </a:r>
                  <a:endParaRPr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endParaRPr>
                </a:p>
              </p:txBody>
            </p:sp>
          </p:grpSp>
        </p:grpSp>
      </p:grpSp>
      <p:grpSp>
        <p:nvGrpSpPr>
          <p:cNvPr id="6118" name="Google Shape;6118;p50"/>
          <p:cNvGrpSpPr/>
          <p:nvPr/>
        </p:nvGrpSpPr>
        <p:grpSpPr>
          <a:xfrm>
            <a:off x="6620400" y="1105200"/>
            <a:ext cx="1718400" cy="1076700"/>
            <a:chOff x="6650075" y="2184175"/>
            <a:chExt cx="1718400" cy="1076700"/>
          </a:xfrm>
        </p:grpSpPr>
        <p:sp>
          <p:nvSpPr>
            <p:cNvPr id="6119" name="Google Shape;6119;p50"/>
            <p:cNvSpPr/>
            <p:nvPr/>
          </p:nvSpPr>
          <p:spPr>
            <a:xfrm>
              <a:off x="6650075" y="2184175"/>
              <a:ext cx="1718400" cy="10767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50"/>
            <p:cNvSpPr/>
            <p:nvPr/>
          </p:nvSpPr>
          <p:spPr>
            <a:xfrm>
              <a:off x="6779025" y="2892600"/>
              <a:ext cx="259800" cy="162300"/>
            </a:xfrm>
            <a:prstGeom prst="rect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21" name="Google Shape;6121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19032" y="2770637"/>
            <a:ext cx="599284" cy="601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2" name="Google Shape;6122;p50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6123" name="Google Shape;6123;p5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4" name="Google Shape;6124;p5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5" name="Google Shape;6125;p50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6126" name="Google Shape;6126;p5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7" name="Google Shape;6127;p5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8" name="Google Shape;6128;p50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6129" name="Google Shape;6129;p5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0" name="Google Shape;6130;p5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31" name="Google Shape;6131;p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66825" y="2888850"/>
            <a:ext cx="5039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5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6" name="Google Shape;6136;p51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 ( 취소 )</a:t>
            </a:r>
            <a:endParaRPr sz="1800"/>
          </a:p>
        </p:txBody>
      </p:sp>
      <p:grpSp>
        <p:nvGrpSpPr>
          <p:cNvPr id="6137" name="Google Shape;6137;p51"/>
          <p:cNvGrpSpPr/>
          <p:nvPr/>
        </p:nvGrpSpPr>
        <p:grpSpPr>
          <a:xfrm>
            <a:off x="364767" y="941602"/>
            <a:ext cx="8367505" cy="3971122"/>
            <a:chOff x="1538200" y="1020900"/>
            <a:chExt cx="6391800" cy="3346075"/>
          </a:xfrm>
        </p:grpSpPr>
        <p:pic>
          <p:nvPicPr>
            <p:cNvPr id="6138" name="Google Shape;6138;p5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6139" name="Google Shape;6139;p5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6140" name="Google Shape;6140;p5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6141" name="Google Shape;6141;p51"/>
          <p:cNvPicPr preferRelativeResize="0"/>
          <p:nvPr/>
        </p:nvPicPr>
        <p:blipFill rotWithShape="1">
          <a:blip r:embed="rId3">
            <a:alphaModFix/>
          </a:blip>
          <a:srcRect b="45465" l="0" r="0" t="0"/>
          <a:stretch/>
        </p:blipFill>
        <p:spPr>
          <a:xfrm>
            <a:off x="355050" y="941600"/>
            <a:ext cx="4462500" cy="218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142" name="Google Shape;61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275" y="1270475"/>
            <a:ext cx="3902850" cy="29699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43" name="Google Shape;614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125" y="764300"/>
            <a:ext cx="4105624" cy="3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4" name="Google Shape;6144;p51"/>
          <p:cNvSpPr txBox="1"/>
          <p:nvPr/>
        </p:nvSpPr>
        <p:spPr>
          <a:xfrm>
            <a:off x="4132450" y="4474875"/>
            <a:ext cx="1273500" cy="2334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B45F06"/>
              </a:gs>
              <a:gs pos="100000">
                <a:srgbClr val="FF9900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4F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9CB9C"/>
                </a:solidFill>
                <a:latin typeface="Gungsuh"/>
                <a:ea typeface="Gungsuh"/>
                <a:cs typeface="Gungsuh"/>
                <a:sym typeface="Gungsuh"/>
              </a:rPr>
              <a:t>돌아가기</a:t>
            </a:r>
            <a:endParaRPr b="1" sz="1000">
              <a:solidFill>
                <a:srgbClr val="F9CB9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45" name="Google Shape;6145;p51"/>
          <p:cNvSpPr txBox="1"/>
          <p:nvPr/>
        </p:nvSpPr>
        <p:spPr>
          <a:xfrm>
            <a:off x="5120475" y="15641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몬스터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46" name="Google Shape;6146;p51"/>
          <p:cNvSpPr txBox="1"/>
          <p:nvPr/>
        </p:nvSpPr>
        <p:spPr>
          <a:xfrm>
            <a:off x="5120476" y="1797550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함정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47" name="Google Shape;6147;p51"/>
          <p:cNvSpPr txBox="1"/>
          <p:nvPr/>
        </p:nvSpPr>
        <p:spPr>
          <a:xfrm rot="5400000">
            <a:off x="8125800" y="1598650"/>
            <a:ext cx="216300" cy="164400"/>
          </a:xfrm>
          <a:prstGeom prst="rect">
            <a:avLst/>
          </a:prstGeom>
          <a:gradFill>
            <a:gsLst>
              <a:gs pos="0">
                <a:srgbClr val="999999"/>
              </a:gs>
              <a:gs pos="49000">
                <a:srgbClr val="FFFFFF">
                  <a:alpha val="0"/>
                </a:srgbClr>
              </a:gs>
              <a:gs pos="100000">
                <a:srgbClr val="999999"/>
              </a:gs>
            </a:gsLst>
            <a:lin ang="5400700" scaled="0"/>
          </a:gra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48" name="Google Shape;6148;p51"/>
          <p:cNvSpPr txBox="1"/>
          <p:nvPr/>
        </p:nvSpPr>
        <p:spPr>
          <a:xfrm>
            <a:off x="5120475" y="300520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49" name="Google Shape;6149;p51"/>
          <p:cNvSpPr txBox="1"/>
          <p:nvPr/>
        </p:nvSpPr>
        <p:spPr>
          <a:xfrm>
            <a:off x="5254350" y="3495100"/>
            <a:ext cx="2884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50" name="Google Shape;6150;p51"/>
          <p:cNvSpPr txBox="1"/>
          <p:nvPr/>
        </p:nvSpPr>
        <p:spPr>
          <a:xfrm>
            <a:off x="5120475" y="2033525"/>
            <a:ext cx="30018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게이트 ( 0 )</a:t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51" name="Google Shape;6151;p51"/>
          <p:cNvSpPr txBox="1"/>
          <p:nvPr/>
        </p:nvSpPr>
        <p:spPr>
          <a:xfrm rot="5400000">
            <a:off x="7014750" y="2467475"/>
            <a:ext cx="2438400" cy="2232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52" name="Google Shape;6152;p51"/>
          <p:cNvSpPr txBox="1"/>
          <p:nvPr/>
        </p:nvSpPr>
        <p:spPr>
          <a:xfrm>
            <a:off x="5254350" y="3250138"/>
            <a:ext cx="2884800" cy="233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4343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53" name="Google Shape;6153;p51"/>
          <p:cNvSpPr txBox="1"/>
          <p:nvPr/>
        </p:nvSpPr>
        <p:spPr>
          <a:xfrm>
            <a:off x="5120475" y="227580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54" name="Google Shape;6154;p51"/>
          <p:cNvSpPr txBox="1"/>
          <p:nvPr/>
        </p:nvSpPr>
        <p:spPr>
          <a:xfrm>
            <a:off x="5120475" y="250289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55" name="Google Shape;6155;p51"/>
          <p:cNvSpPr txBox="1"/>
          <p:nvPr/>
        </p:nvSpPr>
        <p:spPr>
          <a:xfrm>
            <a:off x="5120475" y="2754042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56" name="Google Shape;6156;p51"/>
          <p:cNvSpPr txBox="1"/>
          <p:nvPr/>
        </p:nvSpPr>
        <p:spPr>
          <a:xfrm>
            <a:off x="5120475" y="3243747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57" name="Google Shape;6157;p51"/>
          <p:cNvSpPr txBox="1"/>
          <p:nvPr/>
        </p:nvSpPr>
        <p:spPr>
          <a:xfrm>
            <a:off x="5120475" y="3477150"/>
            <a:ext cx="30186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58" name="Google Shape;6158;p51"/>
          <p:cNvSpPr txBox="1"/>
          <p:nvPr/>
        </p:nvSpPr>
        <p:spPr>
          <a:xfrm>
            <a:off x="5004075" y="1339300"/>
            <a:ext cx="3118200" cy="233400"/>
          </a:xfrm>
          <a:prstGeom prst="rect">
            <a:avLst/>
          </a:prstGeom>
          <a:gradFill>
            <a:gsLst>
              <a:gs pos="0">
                <a:srgbClr val="262626"/>
              </a:gs>
              <a:gs pos="50000">
                <a:srgbClr val="FFFFFF">
                  <a:alpha val="0"/>
                </a:srgbClr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rPr>
              <a:t>던전룸 B</a:t>
            </a:r>
            <a:endParaRPr b="1" sz="900">
              <a:solidFill>
                <a:srgbClr val="D9D9D9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6159" name="Google Shape;6159;p51"/>
          <p:cNvSpPr/>
          <p:nvPr/>
        </p:nvSpPr>
        <p:spPr>
          <a:xfrm>
            <a:off x="724325" y="1272800"/>
            <a:ext cx="3903000" cy="2970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0" name="Google Shape;6160;p51"/>
          <p:cNvGrpSpPr/>
          <p:nvPr/>
        </p:nvGrpSpPr>
        <p:grpSpPr>
          <a:xfrm>
            <a:off x="3913325" y="3822499"/>
            <a:ext cx="569415" cy="328299"/>
            <a:chOff x="3913325" y="3822499"/>
            <a:chExt cx="569415" cy="328299"/>
          </a:xfrm>
        </p:grpSpPr>
        <p:sp>
          <p:nvSpPr>
            <p:cNvPr id="6161" name="Google Shape;6161;p51"/>
            <p:cNvSpPr/>
            <p:nvPr/>
          </p:nvSpPr>
          <p:spPr>
            <a:xfrm>
              <a:off x="3913325" y="38446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51"/>
            <p:cNvSpPr txBox="1"/>
            <p:nvPr/>
          </p:nvSpPr>
          <p:spPr>
            <a:xfrm>
              <a:off x="4001240" y="38224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163" name="Google Shape;6163;p51"/>
            <p:cNvSpPr/>
            <p:nvPr/>
          </p:nvSpPr>
          <p:spPr>
            <a:xfrm>
              <a:off x="3913325" y="39540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51"/>
            <p:cNvSpPr txBox="1"/>
            <p:nvPr/>
          </p:nvSpPr>
          <p:spPr>
            <a:xfrm>
              <a:off x="4001240" y="39319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6165" name="Google Shape;6165;p51"/>
            <p:cNvSpPr/>
            <p:nvPr/>
          </p:nvSpPr>
          <p:spPr>
            <a:xfrm>
              <a:off x="3913325" y="40634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51"/>
            <p:cNvSpPr txBox="1"/>
            <p:nvPr/>
          </p:nvSpPr>
          <p:spPr>
            <a:xfrm>
              <a:off x="4001240" y="40412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grpSp>
        <p:nvGrpSpPr>
          <p:cNvPr id="6167" name="Google Shape;6167;p51"/>
          <p:cNvGrpSpPr/>
          <p:nvPr/>
        </p:nvGrpSpPr>
        <p:grpSpPr>
          <a:xfrm>
            <a:off x="457836" y="1270487"/>
            <a:ext cx="461663" cy="359931"/>
            <a:chOff x="727859" y="2564213"/>
            <a:chExt cx="450578" cy="388275"/>
          </a:xfrm>
        </p:grpSpPr>
        <p:pic>
          <p:nvPicPr>
            <p:cNvPr id="6168" name="Google Shape;6168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9" name="Google Shape;6169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70" name="Google Shape;6170;p51"/>
          <p:cNvGrpSpPr/>
          <p:nvPr/>
        </p:nvGrpSpPr>
        <p:grpSpPr>
          <a:xfrm>
            <a:off x="411250" y="1555550"/>
            <a:ext cx="387425" cy="322925"/>
            <a:chOff x="1023350" y="2410275"/>
            <a:chExt cx="387425" cy="322925"/>
          </a:xfrm>
        </p:grpSpPr>
        <p:pic>
          <p:nvPicPr>
            <p:cNvPr id="6171" name="Google Shape;6171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2" name="Google Shape;6172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73" name="Google Shape;6173;p51"/>
          <p:cNvSpPr/>
          <p:nvPr/>
        </p:nvSpPr>
        <p:spPr>
          <a:xfrm>
            <a:off x="1346475" y="3250150"/>
            <a:ext cx="569400" cy="38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4" name="Google Shape;6174;p51"/>
          <p:cNvSpPr/>
          <p:nvPr/>
        </p:nvSpPr>
        <p:spPr>
          <a:xfrm>
            <a:off x="4639300" y="4633913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6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566" name="Google Shape;566;p16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67" name="Google Shape;567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68" name="Google Shape;568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69" name="Google Shape;569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70" name="Google Shape;570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571" name="Google Shape;571;p1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72" name="Google Shape;57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" name="Google Shape;574;p1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75" name="Google Shape;575;p1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76" name="Google Shape;576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1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78" name="Google Shape;578;p1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79" name="Google Shape;579;p1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80" name="Google Shape;580;p1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81" name="Google Shape;581;p1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82" name="Google Shape;582;p16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83" name="Google Shape;583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4" name="Google Shape;58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5" name="Google Shape;585;p16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16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591" name="Google Shape;591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" name="Google Shape;598;p16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599" name="Google Shape;599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6" name="Google Shape;60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Google Shape;614;p16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615" name="Google Shape;615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2" name="Google Shape;622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635" name="Google Shape;635;p16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636" name="Google Shape;636;p16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637" name="Google Shape;637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8" name="Google Shape;638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9" name="Google Shape;639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0" name="Google Shape;640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" name="Google Shape;641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2" name="Google Shape;642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3" name="Google Shape;643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4" name="Google Shape;644;p16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645" name="Google Shape;645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6" name="Google Shape;646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7" name="Google Shape;647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8" name="Google Shape;648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9" name="Google Shape;649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0" name="Google Shape;650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1" name="Google Shape;651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2" name="Google Shape;652;p16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653" name="Google Shape;653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4" name="Google Shape;654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5" name="Google Shape;655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6" name="Google Shape;656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7" name="Google Shape;657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8" name="Google Shape;658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9" name="Google Shape;659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0" name="Google Shape;660;p16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661" name="Google Shape;661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2" name="Google Shape;662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3" name="Google Shape;663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4" name="Google Shape;664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5" name="Google Shape;665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6" name="Google Shape;666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7" name="Google Shape;667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68" name="Google Shape;66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1" name="Google Shape;681;p16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682" name="Google Shape;682;p1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683" name="Google Shape;683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Google Shape;684;p1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685" name="Google Shape;685;p16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686" name="Google Shape;686;p16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687" name="Google Shape;687;p1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88" name="Google Shape;688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89" name="Google Shape;689;p16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690" name="Google Shape;690;p1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91" name="Google Shape;691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92" name="Google Shape;692;p16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693" name="Google Shape;693;p1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94" name="Google Shape;694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95" name="Google Shape;695;p16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696" name="Google Shape;696;p1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97" name="Google Shape;697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698" name="Google Shape;698;p16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699" name="Google Shape;699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1" name="Google Shape;701;p16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702" name="Google Shape;702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1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4" name="Google Shape;704;p16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705" name="Google Shape;705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1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7" name="Google Shape;707;p16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708" name="Google Shape;708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1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0" name="Google Shape;710;p16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711" name="Google Shape;711;p16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4" name="Google Shape;71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0989" y="1574001"/>
            <a:ext cx="4466075" cy="270631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15" name="Google Shape;715;p16"/>
          <p:cNvGrpSpPr/>
          <p:nvPr/>
        </p:nvGrpSpPr>
        <p:grpSpPr>
          <a:xfrm>
            <a:off x="1704725" y="1849475"/>
            <a:ext cx="387425" cy="322925"/>
            <a:chOff x="1023350" y="2410275"/>
            <a:chExt cx="387425" cy="322925"/>
          </a:xfrm>
        </p:grpSpPr>
        <p:pic>
          <p:nvPicPr>
            <p:cNvPr id="716" name="Google Shape;716;p16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1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16"/>
          <p:cNvGrpSpPr/>
          <p:nvPr/>
        </p:nvGrpSpPr>
        <p:grpSpPr>
          <a:xfrm>
            <a:off x="1751311" y="1564412"/>
            <a:ext cx="461663" cy="359931"/>
            <a:chOff x="727859" y="2564213"/>
            <a:chExt cx="450578" cy="388275"/>
          </a:xfrm>
        </p:grpSpPr>
        <p:pic>
          <p:nvPicPr>
            <p:cNvPr id="719" name="Google Shape;719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16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1" name="Google Shape;721;p16"/>
          <p:cNvGrpSpPr/>
          <p:nvPr/>
        </p:nvGrpSpPr>
        <p:grpSpPr>
          <a:xfrm>
            <a:off x="3866388" y="4247525"/>
            <a:ext cx="817737" cy="270900"/>
            <a:chOff x="2160288" y="2511900"/>
            <a:chExt cx="817737" cy="270900"/>
          </a:xfrm>
        </p:grpSpPr>
        <p:pic>
          <p:nvPicPr>
            <p:cNvPr id="722" name="Google Shape;722;p16"/>
            <p:cNvPicPr preferRelativeResize="0"/>
            <p:nvPr/>
          </p:nvPicPr>
          <p:blipFill rotWithShape="1">
            <a:blip r:embed="rId23">
              <a:alphaModFix amt="77000"/>
            </a:blip>
            <a:srcRect b="0" l="81690" r="0" t="89058"/>
            <a:stretch/>
          </p:blipFill>
          <p:spPr>
            <a:xfrm>
              <a:off x="2160288" y="2511900"/>
              <a:ext cx="817725" cy="27090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23" name="Google Shape;723;p16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160300" y="2512350"/>
              <a:ext cx="817725" cy="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Google Shape;724;p16"/>
            <p:cNvSpPr txBox="1"/>
            <p:nvPr/>
          </p:nvSpPr>
          <p:spPr>
            <a:xfrm>
              <a:off x="2191750" y="2511900"/>
              <a:ext cx="7548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전체 보기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725" name="Google Shape;725;p16"/>
          <p:cNvSpPr/>
          <p:nvPr/>
        </p:nvSpPr>
        <p:spPr>
          <a:xfrm>
            <a:off x="2416150" y="3622525"/>
            <a:ext cx="743400" cy="3600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1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86050" y="1268050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6"/>
          <p:cNvSpPr txBox="1"/>
          <p:nvPr/>
        </p:nvSpPr>
        <p:spPr>
          <a:xfrm>
            <a:off x="3496825" y="1326375"/>
            <a:ext cx="1483500" cy="388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던전 룸 </a:t>
            </a:r>
            <a:r>
              <a:rPr lang="ko">
                <a:solidFill>
                  <a:srgbClr val="CCCCCC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728" name="Google Shape;728;p16"/>
          <p:cNvGrpSpPr/>
          <p:nvPr/>
        </p:nvGrpSpPr>
        <p:grpSpPr>
          <a:xfrm>
            <a:off x="5896200" y="3842599"/>
            <a:ext cx="569415" cy="328299"/>
            <a:chOff x="5896200" y="3842599"/>
            <a:chExt cx="569415" cy="328299"/>
          </a:xfrm>
        </p:grpSpPr>
        <p:sp>
          <p:nvSpPr>
            <p:cNvPr id="729" name="Google Shape;729;p16"/>
            <p:cNvSpPr/>
            <p:nvPr/>
          </p:nvSpPr>
          <p:spPr>
            <a:xfrm>
              <a:off x="5896200" y="38647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 txBox="1"/>
            <p:nvPr/>
          </p:nvSpPr>
          <p:spPr>
            <a:xfrm>
              <a:off x="5984115" y="38425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5896200" y="39741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 txBox="1"/>
            <p:nvPr/>
          </p:nvSpPr>
          <p:spPr>
            <a:xfrm>
              <a:off x="5984115" y="39520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5896200" y="40835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 txBox="1"/>
            <p:nvPr/>
          </p:nvSpPr>
          <p:spPr>
            <a:xfrm>
              <a:off x="5984115" y="40613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735" name="Google Shape;735;p16"/>
          <p:cNvSpPr/>
          <p:nvPr/>
        </p:nvSpPr>
        <p:spPr>
          <a:xfrm>
            <a:off x="4106188" y="1735850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6"/>
          <p:cNvSpPr txBox="1"/>
          <p:nvPr/>
        </p:nvSpPr>
        <p:spPr>
          <a:xfrm>
            <a:off x="3758425" y="2009613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  <p:grpSp>
        <p:nvGrpSpPr>
          <p:cNvPr id="737" name="Google Shape;737;p16"/>
          <p:cNvGrpSpPr/>
          <p:nvPr/>
        </p:nvGrpSpPr>
        <p:grpSpPr>
          <a:xfrm>
            <a:off x="2414013" y="1632475"/>
            <a:ext cx="3780000" cy="2458750"/>
            <a:chOff x="2439025" y="1899100"/>
            <a:chExt cx="3780000" cy="2458750"/>
          </a:xfrm>
        </p:grpSpPr>
        <p:pic>
          <p:nvPicPr>
            <p:cNvPr id="738" name="Google Shape;738;p16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439025" y="1899100"/>
              <a:ext cx="3780000" cy="245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9" name="Google Shape;739;p16"/>
            <p:cNvSpPr txBox="1"/>
            <p:nvPr/>
          </p:nvSpPr>
          <p:spPr>
            <a:xfrm>
              <a:off x="2538625" y="2360513"/>
              <a:ext cx="36804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던전방 이름을 변경하시겠습니까</a:t>
              </a:r>
              <a:endParaRPr b="1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740" name="Google Shape;740;p16"/>
            <p:cNvSpPr txBox="1"/>
            <p:nvPr/>
          </p:nvSpPr>
          <p:spPr>
            <a:xfrm>
              <a:off x="4482025" y="3410325"/>
              <a:ext cx="1017000" cy="306600"/>
            </a:xfrm>
            <a:prstGeom prst="rect">
              <a:avLst/>
            </a:prstGeom>
            <a:gradFill>
              <a:gsLst>
                <a:gs pos="0">
                  <a:srgbClr val="274E13"/>
                </a:gs>
                <a:gs pos="25000">
                  <a:srgbClr val="274E13"/>
                </a:gs>
                <a:gs pos="50000">
                  <a:srgbClr val="38761D"/>
                </a:gs>
                <a:gs pos="75000">
                  <a:srgbClr val="274E13"/>
                </a:gs>
                <a:gs pos="100000">
                  <a:srgbClr val="203E13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D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9EF382"/>
                  </a:solidFill>
                  <a:latin typeface="Gungsuh"/>
                  <a:ea typeface="Gungsuh"/>
                  <a:cs typeface="Gungsuh"/>
                  <a:sym typeface="Gungsuh"/>
                </a:rPr>
                <a:t>확인</a:t>
              </a:r>
              <a:endParaRPr b="1">
                <a:solidFill>
                  <a:srgbClr val="9EF382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741" name="Google Shape;741;p16"/>
            <p:cNvSpPr txBox="1"/>
            <p:nvPr/>
          </p:nvSpPr>
          <p:spPr>
            <a:xfrm>
              <a:off x="3190525" y="3410325"/>
              <a:ext cx="1017000" cy="306600"/>
            </a:xfrm>
            <a:prstGeom prst="rect">
              <a:avLst/>
            </a:prstGeom>
            <a:gradFill>
              <a:gsLst>
                <a:gs pos="0">
                  <a:srgbClr val="990000"/>
                </a:gs>
                <a:gs pos="50000">
                  <a:srgbClr val="CC0000"/>
                </a:gs>
                <a:gs pos="100000">
                  <a:srgbClr val="660000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rgbClr val="FFB8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38323"/>
                  </a:solidFill>
                  <a:latin typeface="Gungsuh"/>
                  <a:ea typeface="Gungsuh"/>
                  <a:cs typeface="Gungsuh"/>
                  <a:sym typeface="Gungsuh"/>
                </a:rPr>
                <a:t>취소</a:t>
              </a:r>
              <a:endParaRPr b="1">
                <a:solidFill>
                  <a:srgbClr val="F38323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742" name="Google Shape;742;p16"/>
            <p:cNvSpPr txBox="1"/>
            <p:nvPr/>
          </p:nvSpPr>
          <p:spPr>
            <a:xfrm>
              <a:off x="3339025" y="2871575"/>
              <a:ext cx="2011500" cy="3066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3000">
                  <a:srgbClr val="434343"/>
                </a:gs>
                <a:gs pos="50000">
                  <a:srgbClr val="000000"/>
                </a:gs>
                <a:gs pos="75000">
                  <a:srgbClr val="434343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 cap="flat" cmpd="sng" w="19050">
              <a:solidFill>
                <a:srgbClr val="D5FF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말랑이 방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8" name="Shape 6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9" name="Google Shape;6179;p52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 ( 돌아가기 )</a:t>
            </a:r>
            <a:endParaRPr sz="1800"/>
          </a:p>
        </p:txBody>
      </p:sp>
      <p:grpSp>
        <p:nvGrpSpPr>
          <p:cNvPr id="6180" name="Google Shape;6180;p52"/>
          <p:cNvGrpSpPr/>
          <p:nvPr/>
        </p:nvGrpSpPr>
        <p:grpSpPr>
          <a:xfrm>
            <a:off x="411260" y="941609"/>
            <a:ext cx="8321484" cy="4049085"/>
            <a:chOff x="1538200" y="1020900"/>
            <a:chExt cx="6391800" cy="3346075"/>
          </a:xfrm>
        </p:grpSpPr>
        <p:pic>
          <p:nvPicPr>
            <p:cNvPr id="6181" name="Google Shape;6181;p5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6182" name="Google Shape;6182;p5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6183" name="Google Shape;6183;p5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6184" name="Google Shape;6184;p5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6185" name="Google Shape;61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6" name="Google Shape;61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7" name="Google Shape;6187;p52"/>
          <p:cNvGrpSpPr/>
          <p:nvPr/>
        </p:nvGrpSpPr>
        <p:grpSpPr>
          <a:xfrm>
            <a:off x="6292512" y="1077939"/>
            <a:ext cx="2262127" cy="324013"/>
            <a:chOff x="4194625" y="3982976"/>
            <a:chExt cx="2262127" cy="324013"/>
          </a:xfrm>
        </p:grpSpPr>
        <p:pic>
          <p:nvPicPr>
            <p:cNvPr id="6188" name="Google Shape;618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9" name="Google Shape;618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0" name="Google Shape;619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1" name="Google Shape;619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2" name="Google Shape;619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3" name="Google Shape;6193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4" name="Google Shape;619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95" name="Google Shape;6195;p52"/>
          <p:cNvGrpSpPr/>
          <p:nvPr/>
        </p:nvGrpSpPr>
        <p:grpSpPr>
          <a:xfrm>
            <a:off x="4570912" y="1421101"/>
            <a:ext cx="2262127" cy="324013"/>
            <a:chOff x="4194625" y="3982976"/>
            <a:chExt cx="2262127" cy="324013"/>
          </a:xfrm>
        </p:grpSpPr>
        <p:pic>
          <p:nvPicPr>
            <p:cNvPr id="6196" name="Google Shape;619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7" name="Google Shape;6197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8" name="Google Shape;619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9" name="Google Shape;619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0" name="Google Shape;620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1" name="Google Shape;620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2" name="Google Shape;620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3" name="Google Shape;6203;p52"/>
          <p:cNvGrpSpPr/>
          <p:nvPr/>
        </p:nvGrpSpPr>
        <p:grpSpPr>
          <a:xfrm>
            <a:off x="4570912" y="1748039"/>
            <a:ext cx="2262127" cy="324013"/>
            <a:chOff x="4194625" y="3982976"/>
            <a:chExt cx="2262127" cy="324013"/>
          </a:xfrm>
        </p:grpSpPr>
        <p:pic>
          <p:nvPicPr>
            <p:cNvPr id="6204" name="Google Shape;620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5" name="Google Shape;620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6" name="Google Shape;620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7" name="Google Shape;6207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8" name="Google Shape;620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9" name="Google Shape;620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0" name="Google Shape;621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1" name="Google Shape;6211;p52"/>
          <p:cNvGrpSpPr/>
          <p:nvPr/>
        </p:nvGrpSpPr>
        <p:grpSpPr>
          <a:xfrm>
            <a:off x="4570912" y="2066864"/>
            <a:ext cx="2262127" cy="324013"/>
            <a:chOff x="4194625" y="3982976"/>
            <a:chExt cx="2262127" cy="324013"/>
          </a:xfrm>
        </p:grpSpPr>
        <p:pic>
          <p:nvPicPr>
            <p:cNvPr id="6212" name="Google Shape;621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3" name="Google Shape;6213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4" name="Google Shape;621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5" name="Google Shape;62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6" name="Google Shape;621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7" name="Google Shape;6217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8" name="Google Shape;621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9" name="Google Shape;6219;p52"/>
          <p:cNvGrpSpPr/>
          <p:nvPr/>
        </p:nvGrpSpPr>
        <p:grpSpPr>
          <a:xfrm>
            <a:off x="4029437" y="1094164"/>
            <a:ext cx="2262127" cy="324013"/>
            <a:chOff x="4194625" y="3982976"/>
            <a:chExt cx="2262127" cy="324013"/>
          </a:xfrm>
        </p:grpSpPr>
        <p:pic>
          <p:nvPicPr>
            <p:cNvPr id="6220" name="Google Shape;6220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1" name="Google Shape;622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2" name="Google Shape;622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3" name="Google Shape;6223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4" name="Google Shape;622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5" name="Google Shape;622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6" name="Google Shape;622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27" name="Google Shape;6227;p52"/>
          <p:cNvGrpSpPr/>
          <p:nvPr/>
        </p:nvGrpSpPr>
        <p:grpSpPr>
          <a:xfrm>
            <a:off x="1766362" y="1094164"/>
            <a:ext cx="2262127" cy="324013"/>
            <a:chOff x="4194625" y="3982976"/>
            <a:chExt cx="2262127" cy="324013"/>
          </a:xfrm>
        </p:grpSpPr>
        <p:pic>
          <p:nvPicPr>
            <p:cNvPr id="6228" name="Google Shape;622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9" name="Google Shape;622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0" name="Google Shape;623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1" name="Google Shape;623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2" name="Google Shape;623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3" name="Google Shape;6233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4" name="Google Shape;623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5" name="Google Shape;6235;p52"/>
          <p:cNvGrpSpPr/>
          <p:nvPr/>
        </p:nvGrpSpPr>
        <p:grpSpPr>
          <a:xfrm>
            <a:off x="513662" y="1094164"/>
            <a:ext cx="2262127" cy="324013"/>
            <a:chOff x="4194625" y="3982976"/>
            <a:chExt cx="2262127" cy="324013"/>
          </a:xfrm>
        </p:grpSpPr>
        <p:pic>
          <p:nvPicPr>
            <p:cNvPr id="6236" name="Google Shape;623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7" name="Google Shape;6237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8" name="Google Shape;623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9" name="Google Shape;623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0" name="Google Shape;624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1" name="Google Shape;624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2" name="Google Shape;624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3" name="Google Shape;6243;p52"/>
          <p:cNvGrpSpPr/>
          <p:nvPr/>
        </p:nvGrpSpPr>
        <p:grpSpPr>
          <a:xfrm>
            <a:off x="513662" y="1405989"/>
            <a:ext cx="2262127" cy="324013"/>
            <a:chOff x="4194625" y="3982976"/>
            <a:chExt cx="2262127" cy="324013"/>
          </a:xfrm>
        </p:grpSpPr>
        <p:pic>
          <p:nvPicPr>
            <p:cNvPr id="6244" name="Google Shape;624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5" name="Google Shape;624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6" name="Google Shape;624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7" name="Google Shape;6247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8" name="Google Shape;624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9" name="Google Shape;624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0" name="Google Shape;625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51" name="Google Shape;6251;p52"/>
          <p:cNvGrpSpPr/>
          <p:nvPr/>
        </p:nvGrpSpPr>
        <p:grpSpPr>
          <a:xfrm>
            <a:off x="2754387" y="1405989"/>
            <a:ext cx="2262127" cy="324013"/>
            <a:chOff x="4194625" y="3982976"/>
            <a:chExt cx="2262127" cy="324013"/>
          </a:xfrm>
        </p:grpSpPr>
        <p:pic>
          <p:nvPicPr>
            <p:cNvPr id="6252" name="Google Shape;625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3" name="Google Shape;6253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4" name="Google Shape;625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5" name="Google Shape;625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6" name="Google Shape;625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7" name="Google Shape;6257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8" name="Google Shape;625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59" name="Google Shape;6259;p52"/>
          <p:cNvGrpSpPr/>
          <p:nvPr/>
        </p:nvGrpSpPr>
        <p:grpSpPr>
          <a:xfrm>
            <a:off x="6292512" y="2013501"/>
            <a:ext cx="2262127" cy="324013"/>
            <a:chOff x="4194625" y="3982976"/>
            <a:chExt cx="2262127" cy="324013"/>
          </a:xfrm>
        </p:grpSpPr>
        <p:pic>
          <p:nvPicPr>
            <p:cNvPr id="6260" name="Google Shape;6260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1" name="Google Shape;626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2" name="Google Shape;626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3" name="Google Shape;6263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4" name="Google Shape;626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5" name="Google Shape;626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6" name="Google Shape;626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7" name="Google Shape;6267;p52"/>
          <p:cNvGrpSpPr/>
          <p:nvPr/>
        </p:nvGrpSpPr>
        <p:grpSpPr>
          <a:xfrm>
            <a:off x="6292512" y="1733364"/>
            <a:ext cx="2262127" cy="324013"/>
            <a:chOff x="4194625" y="3982976"/>
            <a:chExt cx="2262127" cy="324013"/>
          </a:xfrm>
        </p:grpSpPr>
        <p:pic>
          <p:nvPicPr>
            <p:cNvPr id="6268" name="Google Shape;626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9" name="Google Shape;626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0" name="Google Shape;627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1" name="Google Shape;627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2" name="Google Shape;627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3" name="Google Shape;6273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4" name="Google Shape;627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5" name="Google Shape;6275;p52"/>
          <p:cNvGrpSpPr/>
          <p:nvPr/>
        </p:nvGrpSpPr>
        <p:grpSpPr>
          <a:xfrm>
            <a:off x="6292512" y="1405989"/>
            <a:ext cx="2262127" cy="324013"/>
            <a:chOff x="4194625" y="3982976"/>
            <a:chExt cx="2262127" cy="324013"/>
          </a:xfrm>
        </p:grpSpPr>
        <p:pic>
          <p:nvPicPr>
            <p:cNvPr id="6276" name="Google Shape;627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7" name="Google Shape;6277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8" name="Google Shape;627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9" name="Google Shape;627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0" name="Google Shape;628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1" name="Google Shape;628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2" name="Google Shape;628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83" name="Google Shape;6283;p52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6284" name="Google Shape;6284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5" name="Google Shape;6285;p5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86" name="Google Shape;6286;p5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287" name="Google Shape;6287;p5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6288" name="Google Shape;6288;p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9" name="Google Shape;6289;p5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290" name="Google Shape;6290;p5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291" name="Google Shape;6291;p5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292" name="Google Shape;6292;p52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293" name="Google Shape;6293;p5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294" name="Google Shape;6294;p52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6295" name="Google Shape;6295;p5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96" name="Google Shape;6296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97" name="Google Shape;6297;p52"/>
          <p:cNvSpPr/>
          <p:nvPr/>
        </p:nvSpPr>
        <p:spPr>
          <a:xfrm>
            <a:off x="7235325" y="1805300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8" name="Google Shape;6298;p52"/>
          <p:cNvGrpSpPr/>
          <p:nvPr/>
        </p:nvGrpSpPr>
        <p:grpSpPr>
          <a:xfrm>
            <a:off x="1770300" y="4307001"/>
            <a:ext cx="1292239" cy="324013"/>
            <a:chOff x="1770300" y="4307001"/>
            <a:chExt cx="1292239" cy="324013"/>
          </a:xfrm>
        </p:grpSpPr>
        <p:pic>
          <p:nvPicPr>
            <p:cNvPr id="6299" name="Google Shape;629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0" name="Google Shape;630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1" name="Google Shape;630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2" name="Google Shape;630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03" name="Google Shape;6303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4" name="Google Shape;6304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5" name="Google Shape;6305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6" name="Google Shape;6306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7" name="Google Shape;6307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8" name="Google Shape;6308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9" name="Google Shape;6309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0" name="Google Shape;6310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1" name="Google Shape;6311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2" name="Google Shape;6312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3" name="Google Shape;6313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4" name="Google Shape;6314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5" name="Google Shape;6315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6" name="Google Shape;6316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6317" name="Google Shape;6317;p52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6318" name="Google Shape;6318;p52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6319" name="Google Shape;6319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0" name="Google Shape;6320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1" name="Google Shape;6321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2" name="Google Shape;6322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3" name="Google Shape;6323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4" name="Google Shape;6324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5" name="Google Shape;6325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26" name="Google Shape;6326;p52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6327" name="Google Shape;6327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8" name="Google Shape;6328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9" name="Google Shape;6329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0" name="Google Shape;6330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1" name="Google Shape;6331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2" name="Google Shape;6332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3" name="Google Shape;6333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34" name="Google Shape;6334;p52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6335" name="Google Shape;6335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6" name="Google Shape;6336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7" name="Google Shape;6337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8" name="Google Shape;6338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9" name="Google Shape;6339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0" name="Google Shape;6340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1" name="Google Shape;6341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42" name="Google Shape;6342;p52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6343" name="Google Shape;6343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4" name="Google Shape;6344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5" name="Google Shape;6345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6" name="Google Shape;6346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7" name="Google Shape;6347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8" name="Google Shape;6348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9" name="Google Shape;6349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350" name="Google Shape;635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1" name="Google Shape;63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2" name="Google Shape;63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3" name="Google Shape;6353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4" name="Google Shape;6354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5" name="Google Shape;6355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6" name="Google Shape;6356;p52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6357" name="Google Shape;6357;p52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6358" name="Google Shape;6358;p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9" name="Google Shape;6359;p5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6360" name="Google Shape;6360;p52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6361" name="Google Shape;6361;p52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6362" name="Google Shape;6362;p5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363" name="Google Shape;6363;p5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364" name="Google Shape;6364;p52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6365" name="Google Shape;6365;p5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366" name="Google Shape;6366;p5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367" name="Google Shape;6367;p52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6368" name="Google Shape;6368;p5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369" name="Google Shape;6369;p5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370" name="Google Shape;6370;p52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6371" name="Google Shape;6371;p5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372" name="Google Shape;6372;p5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6373" name="Google Shape;6373;p52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6374" name="Google Shape;6374;p5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5" name="Google Shape;6375;p5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6" name="Google Shape;6376;p52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6377" name="Google Shape;6377;p5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8" name="Google Shape;6378;p5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9" name="Google Shape;6379;p52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6380" name="Google Shape;6380;p5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1" name="Google Shape;6381;p5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2" name="Google Shape;6382;p52"/>
          <p:cNvGrpSpPr/>
          <p:nvPr/>
        </p:nvGrpSpPr>
        <p:grpSpPr>
          <a:xfrm>
            <a:off x="3739401" y="4010881"/>
            <a:ext cx="387429" cy="296127"/>
            <a:chOff x="5255600" y="3709243"/>
            <a:chExt cx="745200" cy="746100"/>
          </a:xfrm>
        </p:grpSpPr>
        <p:sp>
          <p:nvSpPr>
            <p:cNvPr id="6383" name="Google Shape;6383;p52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52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52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6" name="Google Shape;6386;p52"/>
          <p:cNvSpPr/>
          <p:nvPr/>
        </p:nvSpPr>
        <p:spPr>
          <a:xfrm>
            <a:off x="7097325" y="1715600"/>
            <a:ext cx="535800" cy="297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7" name="Google Shape;6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620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8" name="Google Shape;638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8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9" name="Google Shape;638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3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0" name="Google Shape;639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2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1" name="Google Shape;639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548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2" name="Google Shape;639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6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3" name="Google Shape;639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1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4" name="Google Shape;639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0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5" name="Google Shape;63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4727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6" name="Google Shape;639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12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7" name="Google Shape;639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58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8" name="Google Shape;639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51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9" name="Google Shape;63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397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0" name="Google Shape;640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15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1" name="Google Shape;640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0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2" name="Google Shape;640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9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3" name="Google Shape;640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4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4" name="Google Shape;6404;p52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6405" name="Google Shape;6405;p5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6" name="Google Shape;6406;p52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07" name="Google Shape;6407;p52"/>
          <p:cNvGrpSpPr/>
          <p:nvPr/>
        </p:nvGrpSpPr>
        <p:grpSpPr>
          <a:xfrm>
            <a:off x="1769225" y="4630476"/>
            <a:ext cx="1292239" cy="324013"/>
            <a:chOff x="1770300" y="4307001"/>
            <a:chExt cx="1292239" cy="324013"/>
          </a:xfrm>
        </p:grpSpPr>
        <p:pic>
          <p:nvPicPr>
            <p:cNvPr id="6408" name="Google Shape;640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9" name="Google Shape;640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0" name="Google Shape;641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1" name="Google Shape;641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2" name="Google Shape;6412;p52"/>
          <p:cNvGrpSpPr/>
          <p:nvPr/>
        </p:nvGrpSpPr>
        <p:grpSpPr>
          <a:xfrm>
            <a:off x="3062025" y="4630476"/>
            <a:ext cx="1292239" cy="324013"/>
            <a:chOff x="1770300" y="4307001"/>
            <a:chExt cx="1292239" cy="324013"/>
          </a:xfrm>
        </p:grpSpPr>
        <p:pic>
          <p:nvPicPr>
            <p:cNvPr id="6413" name="Google Shape;641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4" name="Google Shape;641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5" name="Google Shape;64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6" name="Google Shape;641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7" name="Google Shape;6417;p52"/>
          <p:cNvGrpSpPr/>
          <p:nvPr/>
        </p:nvGrpSpPr>
        <p:grpSpPr>
          <a:xfrm>
            <a:off x="4354650" y="4630476"/>
            <a:ext cx="1292239" cy="324013"/>
            <a:chOff x="1770300" y="4307001"/>
            <a:chExt cx="1292239" cy="324013"/>
          </a:xfrm>
        </p:grpSpPr>
        <p:pic>
          <p:nvPicPr>
            <p:cNvPr id="6418" name="Google Shape;641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9" name="Google Shape;641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0" name="Google Shape;642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1" name="Google Shape;642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22" name="Google Shape;6422;p52"/>
          <p:cNvGrpSpPr/>
          <p:nvPr/>
        </p:nvGrpSpPr>
        <p:grpSpPr>
          <a:xfrm>
            <a:off x="5646737" y="4630476"/>
            <a:ext cx="1292239" cy="324013"/>
            <a:chOff x="1770300" y="4307001"/>
            <a:chExt cx="1292239" cy="324013"/>
          </a:xfrm>
        </p:grpSpPr>
        <p:pic>
          <p:nvPicPr>
            <p:cNvPr id="6423" name="Google Shape;642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4" name="Google Shape;6424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5" name="Google Shape;642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6" name="Google Shape;642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27" name="Google Shape;6427;p52"/>
          <p:cNvGrpSpPr/>
          <p:nvPr/>
        </p:nvGrpSpPr>
        <p:grpSpPr>
          <a:xfrm>
            <a:off x="6939912" y="4630476"/>
            <a:ext cx="1292239" cy="324013"/>
            <a:chOff x="1770300" y="4307001"/>
            <a:chExt cx="1292239" cy="324013"/>
          </a:xfrm>
        </p:grpSpPr>
        <p:pic>
          <p:nvPicPr>
            <p:cNvPr id="6428" name="Google Shape;642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9" name="Google Shape;642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0" name="Google Shape;643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1" name="Google Shape;643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32" name="Google Shape;643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076" y="4631039"/>
            <a:ext cx="324000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3" name="Google Shape;6433;p52"/>
          <p:cNvGrpSpPr/>
          <p:nvPr/>
        </p:nvGrpSpPr>
        <p:grpSpPr>
          <a:xfrm>
            <a:off x="589025" y="4307001"/>
            <a:ext cx="1292239" cy="324013"/>
            <a:chOff x="1770300" y="4307001"/>
            <a:chExt cx="1292239" cy="324013"/>
          </a:xfrm>
        </p:grpSpPr>
        <p:pic>
          <p:nvPicPr>
            <p:cNvPr id="6434" name="Google Shape;643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5" name="Google Shape;643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6" name="Google Shape;643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7" name="Google Shape;6437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38" name="Google Shape;6438;p52"/>
          <p:cNvGrpSpPr/>
          <p:nvPr/>
        </p:nvGrpSpPr>
        <p:grpSpPr>
          <a:xfrm>
            <a:off x="589025" y="4630476"/>
            <a:ext cx="1292239" cy="324013"/>
            <a:chOff x="1770300" y="4307001"/>
            <a:chExt cx="1292239" cy="324013"/>
          </a:xfrm>
        </p:grpSpPr>
        <p:pic>
          <p:nvPicPr>
            <p:cNvPr id="6439" name="Google Shape;643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0" name="Google Shape;644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1" name="Google Shape;644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2" name="Google Shape;644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43" name="Google Shape;6443;p52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37117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44" name="Google Shape;6444;p52"/>
          <p:cNvGrpSpPr/>
          <p:nvPr/>
        </p:nvGrpSpPr>
        <p:grpSpPr>
          <a:xfrm>
            <a:off x="411250" y="3327701"/>
            <a:ext cx="1292239" cy="324013"/>
            <a:chOff x="1770300" y="4307001"/>
            <a:chExt cx="1292239" cy="324013"/>
          </a:xfrm>
        </p:grpSpPr>
        <p:pic>
          <p:nvPicPr>
            <p:cNvPr id="6445" name="Google Shape;644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6" name="Google Shape;644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7" name="Google Shape;6447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8" name="Google Shape;644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49" name="Google Shape;644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4102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0" name="Google Shape;645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41027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1" name="Google Shape;64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73324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2" name="Google Shape;64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7332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3" name="Google Shape;64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4" name="Google Shape;64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30557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5" name="Google Shape;645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28200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6" name="Google Shape;64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30557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7" name="Google Shape;6457;p5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676138" y="3725865"/>
            <a:ext cx="387425" cy="58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8" name="Google Shape;64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57275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7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748" name="Google Shape;748;p17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749" name="Google Shape;749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50" name="Google Shape;750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51" name="Google Shape;751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52" name="Google Shape;752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753" name="Google Shape;753;p1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754" name="Google Shape;75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6" name="Google Shape;756;p1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757" name="Google Shape;757;p1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758" name="Google Shape;75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1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60" name="Google Shape;760;p1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761" name="Google Shape;761;p1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62" name="Google Shape;762;p1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763" name="Google Shape;763;p1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64" name="Google Shape;764;p17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65" name="Google Shape;765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6" name="Google Shape;76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7" name="Google Shape;767;p17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7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773" name="Google Shape;773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0" name="Google Shape;780;p17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781" name="Google Shape;781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8" name="Google Shape;78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6" name="Google Shape;796;p17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797" name="Google Shape;797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9" name="Google Shape;79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4" name="Google Shape;804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817" name="Google Shape;817;p17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818" name="Google Shape;818;p17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819" name="Google Shape;819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0" name="Google Shape;820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1" name="Google Shape;821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2" name="Google Shape;822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3" name="Google Shape;823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4" name="Google Shape;824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5" name="Google Shape;825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6" name="Google Shape;826;p17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827" name="Google Shape;827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8" name="Google Shape;828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9" name="Google Shape;829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0" name="Google Shape;830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1" name="Google Shape;831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2" name="Google Shape;832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3" name="Google Shape;833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4" name="Google Shape;834;p17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835" name="Google Shape;835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6" name="Google Shape;836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7" name="Google Shape;837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8" name="Google Shape;838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9" name="Google Shape;839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0" name="Google Shape;840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1" name="Google Shape;841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2" name="Google Shape;842;p17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843" name="Google Shape;843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4" name="Google Shape;844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5" name="Google Shape;845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6" name="Google Shape;846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7" name="Google Shape;847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8" name="Google Shape;848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9" name="Google Shape;849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50" name="Google Shape;85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3" name="Google Shape;863;p17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864" name="Google Shape;864;p1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865" name="Google Shape;865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p1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867" name="Google Shape;867;p17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868" name="Google Shape;868;p17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869" name="Google Shape;869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870" name="Google Shape;870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871" name="Google Shape;871;p17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872" name="Google Shape;872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873" name="Google Shape;873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874" name="Google Shape;874;p17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875" name="Google Shape;875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876" name="Google Shape;876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877" name="Google Shape;877;p17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878" name="Google Shape;878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879" name="Google Shape;879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880" name="Google Shape;880;p17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881" name="Google Shape;881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Google Shape;882;p1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3" name="Google Shape;883;p17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884" name="Google Shape;884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1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6" name="Google Shape;886;p17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887" name="Google Shape;887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1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9" name="Google Shape;889;p17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890" name="Google Shape;890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1" name="Google Shape;891;p1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2" name="Google Shape;892;p17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893" name="Google Shape;893;p17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6" name="Google Shape;89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0989" y="1574001"/>
            <a:ext cx="4466075" cy="270631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97" name="Google Shape;897;p17"/>
          <p:cNvGrpSpPr/>
          <p:nvPr/>
        </p:nvGrpSpPr>
        <p:grpSpPr>
          <a:xfrm>
            <a:off x="1704725" y="1849475"/>
            <a:ext cx="387425" cy="322925"/>
            <a:chOff x="1023350" y="2410275"/>
            <a:chExt cx="387425" cy="322925"/>
          </a:xfrm>
        </p:grpSpPr>
        <p:pic>
          <p:nvPicPr>
            <p:cNvPr id="898" name="Google Shape;898;p17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p17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0" name="Google Shape;900;p17"/>
          <p:cNvGrpSpPr/>
          <p:nvPr/>
        </p:nvGrpSpPr>
        <p:grpSpPr>
          <a:xfrm>
            <a:off x="1751311" y="1564412"/>
            <a:ext cx="461663" cy="359931"/>
            <a:chOff x="727859" y="2564213"/>
            <a:chExt cx="450578" cy="388275"/>
          </a:xfrm>
        </p:grpSpPr>
        <p:pic>
          <p:nvPicPr>
            <p:cNvPr id="901" name="Google Shape;901;p1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" name="Google Shape;902;p17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3" name="Google Shape;903;p17"/>
          <p:cNvGrpSpPr/>
          <p:nvPr/>
        </p:nvGrpSpPr>
        <p:grpSpPr>
          <a:xfrm>
            <a:off x="3866388" y="4247525"/>
            <a:ext cx="817737" cy="270900"/>
            <a:chOff x="2160288" y="2511900"/>
            <a:chExt cx="817737" cy="270900"/>
          </a:xfrm>
        </p:grpSpPr>
        <p:pic>
          <p:nvPicPr>
            <p:cNvPr id="904" name="Google Shape;904;p17"/>
            <p:cNvPicPr preferRelativeResize="0"/>
            <p:nvPr/>
          </p:nvPicPr>
          <p:blipFill rotWithShape="1">
            <a:blip r:embed="rId23">
              <a:alphaModFix amt="77000"/>
            </a:blip>
            <a:srcRect b="0" l="81690" r="0" t="89058"/>
            <a:stretch/>
          </p:blipFill>
          <p:spPr>
            <a:xfrm>
              <a:off x="2160288" y="2511900"/>
              <a:ext cx="817725" cy="27090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905" name="Google Shape;905;p17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160300" y="2512350"/>
              <a:ext cx="817725" cy="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Google Shape;906;p17"/>
            <p:cNvSpPr txBox="1"/>
            <p:nvPr/>
          </p:nvSpPr>
          <p:spPr>
            <a:xfrm>
              <a:off x="2191750" y="2511900"/>
              <a:ext cx="7548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전체 보기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907" name="Google Shape;907;p17"/>
          <p:cNvSpPr/>
          <p:nvPr/>
        </p:nvSpPr>
        <p:spPr>
          <a:xfrm>
            <a:off x="2416150" y="3622525"/>
            <a:ext cx="743400" cy="3600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1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86050" y="1268050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7"/>
          <p:cNvSpPr txBox="1"/>
          <p:nvPr/>
        </p:nvSpPr>
        <p:spPr>
          <a:xfrm>
            <a:off x="3496825" y="1326375"/>
            <a:ext cx="1483500" cy="388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910" name="Google Shape;910;p17"/>
          <p:cNvGrpSpPr/>
          <p:nvPr/>
        </p:nvGrpSpPr>
        <p:grpSpPr>
          <a:xfrm>
            <a:off x="5896200" y="3842599"/>
            <a:ext cx="569415" cy="328299"/>
            <a:chOff x="5896200" y="3842599"/>
            <a:chExt cx="569415" cy="328299"/>
          </a:xfrm>
        </p:grpSpPr>
        <p:sp>
          <p:nvSpPr>
            <p:cNvPr id="911" name="Google Shape;911;p17"/>
            <p:cNvSpPr/>
            <p:nvPr/>
          </p:nvSpPr>
          <p:spPr>
            <a:xfrm>
              <a:off x="5896200" y="38647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7"/>
            <p:cNvSpPr txBox="1"/>
            <p:nvPr/>
          </p:nvSpPr>
          <p:spPr>
            <a:xfrm>
              <a:off x="5984115" y="38425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5896200" y="39741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7"/>
            <p:cNvSpPr txBox="1"/>
            <p:nvPr/>
          </p:nvSpPr>
          <p:spPr>
            <a:xfrm>
              <a:off x="5984115" y="39520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5896200" y="40835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7"/>
            <p:cNvSpPr txBox="1"/>
            <p:nvPr/>
          </p:nvSpPr>
          <p:spPr>
            <a:xfrm>
              <a:off x="5984115" y="40613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917" name="Google Shape;917;p17"/>
          <p:cNvSpPr/>
          <p:nvPr/>
        </p:nvSpPr>
        <p:spPr>
          <a:xfrm>
            <a:off x="3344175" y="1195600"/>
            <a:ext cx="1737000" cy="601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8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923" name="Google Shape;923;p18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924" name="Google Shape;924;p1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925" name="Google Shape;925;p1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926" name="Google Shape;926;p1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927" name="Google Shape;927;p1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928" name="Google Shape;928;p1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929" name="Google Shape;92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0" name="Google Shape;93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1" name="Google Shape;931;p1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932" name="Google Shape;932;p1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933" name="Google Shape;933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p1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35" name="Google Shape;935;p1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936" name="Google Shape;936;p1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37" name="Google Shape;937;p1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938" name="Google Shape;938;p1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39" name="Google Shape;939;p18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940" name="Google Shape;940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1" name="Google Shape;94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2" name="Google Shape;942;p18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3" name="Google Shape;94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7" name="Google Shape;947;p18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948" name="Google Shape;948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9" name="Google Shape;949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0" name="Google Shape;950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Google Shape;952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5" name="Google Shape;955;p18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956" name="Google Shape;956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0" name="Google Shape;960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1" name="Google Shape;961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3" name="Google Shape;96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1" name="Google Shape;971;p18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972" name="Google Shape;972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" name="Google Shape;97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7" name="Google Shape;977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8" name="Google Shape;978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9" name="Google Shape;979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992" name="Google Shape;992;p18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993" name="Google Shape;993;p18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994" name="Google Shape;994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5" name="Google Shape;995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6" name="Google Shape;996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7" name="Google Shape;997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8" name="Google Shape;998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9" name="Google Shape;999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0" name="Google Shape;1000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01" name="Google Shape;1001;p18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002" name="Google Shape;1002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3" name="Google Shape;1003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4" name="Google Shape;1004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5" name="Google Shape;1005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6" name="Google Shape;1006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7" name="Google Shape;1007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8" name="Google Shape;1008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09" name="Google Shape;1009;p18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010" name="Google Shape;1010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1" name="Google Shape;1011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2" name="Google Shape;1012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3" name="Google Shape;1013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4" name="Google Shape;1014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5" name="Google Shape;1015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6" name="Google Shape;1016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17" name="Google Shape;1017;p18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018" name="Google Shape;1018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9" name="Google Shape;1019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0" name="Google Shape;1020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1" name="Google Shape;1021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2" name="Google Shape;1022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3" name="Google Shape;1023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4" name="Google Shape;1024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25" name="Google Shape;102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8" name="Google Shape;1038;p18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039" name="Google Shape;1039;p1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040" name="Google Shape;1040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1" name="Google Shape;1041;p1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042" name="Google Shape;1042;p18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043" name="Google Shape;1043;p18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044" name="Google Shape;1044;p1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045" name="Google Shape;1045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046" name="Google Shape;1046;p18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047" name="Google Shape;1047;p1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048" name="Google Shape;1048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049" name="Google Shape;1049;p18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050" name="Google Shape;1050;p1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051" name="Google Shape;1051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052" name="Google Shape;1052;p18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053" name="Google Shape;1053;p1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054" name="Google Shape;1054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055" name="Google Shape;1055;p18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056" name="Google Shape;1056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7" name="Google Shape;1057;p1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8" name="Google Shape;1058;p18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059" name="Google Shape;1059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1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1" name="Google Shape;1061;p18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062" name="Google Shape;1062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1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4" name="Google Shape;1064;p18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065" name="Google Shape;1065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p18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7" name="Google Shape;1067;p18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068" name="Google Shape;1068;p18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1" name="Google Shape;107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0989" y="1574001"/>
            <a:ext cx="4466075" cy="270631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72" name="Google Shape;1072;p18"/>
          <p:cNvGrpSpPr/>
          <p:nvPr/>
        </p:nvGrpSpPr>
        <p:grpSpPr>
          <a:xfrm>
            <a:off x="1704725" y="1849475"/>
            <a:ext cx="387425" cy="322925"/>
            <a:chOff x="1023350" y="2410275"/>
            <a:chExt cx="387425" cy="322925"/>
          </a:xfrm>
        </p:grpSpPr>
        <p:pic>
          <p:nvPicPr>
            <p:cNvPr id="1073" name="Google Shape;1073;p18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4" name="Google Shape;1074;p1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5" name="Google Shape;1075;p18"/>
          <p:cNvGrpSpPr/>
          <p:nvPr/>
        </p:nvGrpSpPr>
        <p:grpSpPr>
          <a:xfrm>
            <a:off x="1751311" y="1564412"/>
            <a:ext cx="461663" cy="359931"/>
            <a:chOff x="727859" y="2564213"/>
            <a:chExt cx="450578" cy="388275"/>
          </a:xfrm>
        </p:grpSpPr>
        <p:pic>
          <p:nvPicPr>
            <p:cNvPr id="1076" name="Google Shape;1076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18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8" name="Google Shape;1078;p18"/>
          <p:cNvGrpSpPr/>
          <p:nvPr/>
        </p:nvGrpSpPr>
        <p:grpSpPr>
          <a:xfrm>
            <a:off x="3866388" y="4247525"/>
            <a:ext cx="817737" cy="270900"/>
            <a:chOff x="2160288" y="2511900"/>
            <a:chExt cx="817737" cy="270900"/>
          </a:xfrm>
        </p:grpSpPr>
        <p:pic>
          <p:nvPicPr>
            <p:cNvPr id="1079" name="Google Shape;1079;p18"/>
            <p:cNvPicPr preferRelativeResize="0"/>
            <p:nvPr/>
          </p:nvPicPr>
          <p:blipFill rotWithShape="1">
            <a:blip r:embed="rId23">
              <a:alphaModFix amt="77000"/>
            </a:blip>
            <a:srcRect b="0" l="81690" r="0" t="89058"/>
            <a:stretch/>
          </p:blipFill>
          <p:spPr>
            <a:xfrm>
              <a:off x="2160288" y="2511900"/>
              <a:ext cx="817725" cy="27090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80" name="Google Shape;1080;p18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160300" y="2512350"/>
              <a:ext cx="817725" cy="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1" name="Google Shape;1081;p18"/>
            <p:cNvSpPr txBox="1"/>
            <p:nvPr/>
          </p:nvSpPr>
          <p:spPr>
            <a:xfrm>
              <a:off x="2191750" y="2511900"/>
              <a:ext cx="7548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전체 보기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082" name="Google Shape;1082;p18"/>
          <p:cNvSpPr/>
          <p:nvPr/>
        </p:nvSpPr>
        <p:spPr>
          <a:xfrm>
            <a:off x="2416150" y="3622525"/>
            <a:ext cx="743400" cy="3600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3" name="Google Shape;1083;p1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86050" y="1268050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8"/>
          <p:cNvSpPr txBox="1"/>
          <p:nvPr/>
        </p:nvSpPr>
        <p:spPr>
          <a:xfrm>
            <a:off x="3496825" y="1326375"/>
            <a:ext cx="1483500" cy="388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85" name="Google Shape;1085;p18"/>
          <p:cNvSpPr txBox="1"/>
          <p:nvPr/>
        </p:nvSpPr>
        <p:spPr>
          <a:xfrm>
            <a:off x="1284250" y="2427025"/>
            <a:ext cx="754800" cy="21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미니맵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1086" name="Google Shape;1086;p18"/>
          <p:cNvSpPr/>
          <p:nvPr/>
        </p:nvSpPr>
        <p:spPr>
          <a:xfrm>
            <a:off x="1714925" y="1460350"/>
            <a:ext cx="5358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18"/>
          <p:cNvCxnSpPr>
            <a:stCxn id="1086" idx="4"/>
          </p:cNvCxnSpPr>
          <p:nvPr/>
        </p:nvCxnSpPr>
        <p:spPr>
          <a:xfrm flipH="1">
            <a:off x="1815425" y="2033050"/>
            <a:ext cx="167400" cy="39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8" name="Google Shape;1088;p18"/>
          <p:cNvGrpSpPr/>
          <p:nvPr/>
        </p:nvGrpSpPr>
        <p:grpSpPr>
          <a:xfrm>
            <a:off x="5896200" y="3842599"/>
            <a:ext cx="569415" cy="328299"/>
            <a:chOff x="5896200" y="3842599"/>
            <a:chExt cx="569415" cy="328299"/>
          </a:xfrm>
        </p:grpSpPr>
        <p:sp>
          <p:nvSpPr>
            <p:cNvPr id="1089" name="Google Shape;1089;p18"/>
            <p:cNvSpPr/>
            <p:nvPr/>
          </p:nvSpPr>
          <p:spPr>
            <a:xfrm>
              <a:off x="5896200" y="38647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8"/>
            <p:cNvSpPr txBox="1"/>
            <p:nvPr/>
          </p:nvSpPr>
          <p:spPr>
            <a:xfrm>
              <a:off x="5984115" y="38425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5896200" y="39741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8"/>
            <p:cNvSpPr txBox="1"/>
            <p:nvPr/>
          </p:nvSpPr>
          <p:spPr>
            <a:xfrm>
              <a:off x="5984115" y="39520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5896200" y="40835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8"/>
            <p:cNvSpPr txBox="1"/>
            <p:nvPr/>
          </p:nvSpPr>
          <p:spPr>
            <a:xfrm>
              <a:off x="5984115" y="40613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9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1100" name="Google Shape;1100;p19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101" name="Google Shape;1101;p1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102" name="Google Shape;1102;p1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103" name="Google Shape;1103;p1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104" name="Google Shape;1104;p1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1105" name="Google Shape;1105;p19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106" name="Google Shape;110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8" name="Google Shape;1108;p1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109" name="Google Shape;1109;p19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110" name="Google Shape;1110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1" name="Google Shape;1111;p1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112" name="Google Shape;1112;p19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113" name="Google Shape;1113;p1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114" name="Google Shape;1114;p19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115" name="Google Shape;1115;p1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116" name="Google Shape;1116;p19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117" name="Google Shape;1117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8" name="Google Shape;111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9" name="Google Shape;1119;p19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4" name="Google Shape;1124;p19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125" name="Google Shape;1125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7" name="Google Shape;1127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8" name="Google Shape;1128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9" name="Google Shape;1129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0" name="Google Shape;1130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1" name="Google Shape;1131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2" name="Google Shape;1132;p19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133" name="Google Shape;1133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4" name="Google Shape;1134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5" name="Google Shape;1135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6" name="Google Shape;113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Google Shape;1138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0" name="Google Shape;114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770300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21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5614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38539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8" name="Google Shape;1148;p19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149" name="Google Shape;1149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0" name="Google Shape;1150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2" name="Google Shape;115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3" name="Google Shape;1153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Google Shape;1155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6" name="Google Shape;1156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169" name="Google Shape;1169;p19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170" name="Google Shape;1170;p19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171" name="Google Shape;1171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2" name="Google Shape;1172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3" name="Google Shape;1173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4" name="Google Shape;1174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5" name="Google Shape;1175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6" name="Google Shape;1176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7" name="Google Shape;1177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8" name="Google Shape;1178;p19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179" name="Google Shape;1179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0" name="Google Shape;1180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1" name="Google Shape;1181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2" name="Google Shape;1182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3" name="Google Shape;1183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4" name="Google Shape;1184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5" name="Google Shape;1185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86" name="Google Shape;1186;p19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187" name="Google Shape;1187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8" name="Google Shape;1188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9" name="Google Shape;1189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0" name="Google Shape;1190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1" name="Google Shape;1191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2" name="Google Shape;1192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3" name="Google Shape;1193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94" name="Google Shape;1194;p19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195" name="Google Shape;1195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6" name="Google Shape;1196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7" name="Google Shape;1197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8" name="Google Shape;1198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9" name="Google Shape;1199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0" name="Google Shape;1200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1" name="Google Shape;1201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202" name="Google Shape;120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19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216" name="Google Shape;1216;p19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217" name="Google Shape;121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8" name="Google Shape;1218;p19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219" name="Google Shape;1219;p19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220" name="Google Shape;1220;p19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221" name="Google Shape;1221;p1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222" name="Google Shape;1222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223" name="Google Shape;1223;p19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224" name="Google Shape;1224;p1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225" name="Google Shape;1225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226" name="Google Shape;1226;p19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227" name="Google Shape;1227;p1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228" name="Google Shape;1228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229" name="Google Shape;1229;p19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230" name="Google Shape;1230;p1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231" name="Google Shape;1231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232" name="Google Shape;1232;p19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233" name="Google Shape;1233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4" name="Google Shape;1234;p1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5" name="Google Shape;1235;p19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236" name="Google Shape;1236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1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8" name="Google Shape;1238;p19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239" name="Google Shape;1239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0" name="Google Shape;1240;p1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1" name="Google Shape;1241;p19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242" name="Google Shape;1242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Google Shape;1243;p1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4" name="Google Shape;1244;p19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245" name="Google Shape;1245;p19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8" name="Google Shape;124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0989" y="1574001"/>
            <a:ext cx="4466075" cy="270631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49" name="Google Shape;1249;p19"/>
          <p:cNvGrpSpPr/>
          <p:nvPr/>
        </p:nvGrpSpPr>
        <p:grpSpPr>
          <a:xfrm>
            <a:off x="1704725" y="1849475"/>
            <a:ext cx="387425" cy="322925"/>
            <a:chOff x="1023350" y="2410275"/>
            <a:chExt cx="387425" cy="322925"/>
          </a:xfrm>
        </p:grpSpPr>
        <p:pic>
          <p:nvPicPr>
            <p:cNvPr id="1250" name="Google Shape;1250;p19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023350" y="2410275"/>
              <a:ext cx="3874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1" name="Google Shape;1251;p19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128133" y="2482800"/>
              <a:ext cx="177900" cy="17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2" name="Google Shape;1252;p19"/>
          <p:cNvGrpSpPr/>
          <p:nvPr/>
        </p:nvGrpSpPr>
        <p:grpSpPr>
          <a:xfrm>
            <a:off x="1751311" y="1564412"/>
            <a:ext cx="461663" cy="359931"/>
            <a:chOff x="727859" y="2564213"/>
            <a:chExt cx="450578" cy="388275"/>
          </a:xfrm>
        </p:grpSpPr>
        <p:pic>
          <p:nvPicPr>
            <p:cNvPr id="1253" name="Google Shape;1253;p19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27859" y="2564213"/>
              <a:ext cx="450578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19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23251" y="2674134"/>
              <a:ext cx="259800" cy="1461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5" name="Google Shape;1255;p19"/>
          <p:cNvGrpSpPr/>
          <p:nvPr/>
        </p:nvGrpSpPr>
        <p:grpSpPr>
          <a:xfrm>
            <a:off x="3866388" y="4247525"/>
            <a:ext cx="817737" cy="270900"/>
            <a:chOff x="2160288" y="2511900"/>
            <a:chExt cx="817737" cy="270900"/>
          </a:xfrm>
        </p:grpSpPr>
        <p:pic>
          <p:nvPicPr>
            <p:cNvPr id="1256" name="Google Shape;1256;p19"/>
            <p:cNvPicPr preferRelativeResize="0"/>
            <p:nvPr/>
          </p:nvPicPr>
          <p:blipFill rotWithShape="1">
            <a:blip r:embed="rId23">
              <a:alphaModFix amt="77000"/>
            </a:blip>
            <a:srcRect b="0" l="81690" r="0" t="89058"/>
            <a:stretch/>
          </p:blipFill>
          <p:spPr>
            <a:xfrm>
              <a:off x="2160288" y="2511900"/>
              <a:ext cx="817725" cy="270900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57" name="Google Shape;1257;p19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160300" y="2512350"/>
              <a:ext cx="817725" cy="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8" name="Google Shape;1258;p19"/>
            <p:cNvSpPr txBox="1"/>
            <p:nvPr/>
          </p:nvSpPr>
          <p:spPr>
            <a:xfrm>
              <a:off x="2191750" y="2511900"/>
              <a:ext cx="754800" cy="2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전체 보기</a:t>
              </a:r>
              <a:endParaRPr b="1" sz="10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259" name="Google Shape;1259;p19"/>
          <p:cNvSpPr/>
          <p:nvPr/>
        </p:nvSpPr>
        <p:spPr>
          <a:xfrm>
            <a:off x="2416150" y="3622525"/>
            <a:ext cx="743400" cy="3600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0" name="Google Shape;1260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86050" y="1268050"/>
            <a:ext cx="1695200" cy="4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9"/>
          <p:cNvSpPr txBox="1"/>
          <p:nvPr/>
        </p:nvSpPr>
        <p:spPr>
          <a:xfrm>
            <a:off x="3496825" y="1326375"/>
            <a:ext cx="1483500" cy="388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CCCC"/>
                </a:solidFill>
                <a:latin typeface="Gungsuh"/>
                <a:ea typeface="Gungsuh"/>
                <a:cs typeface="Gungsuh"/>
                <a:sym typeface="Gungsuh"/>
              </a:rPr>
              <a:t>말랑이 방</a:t>
            </a:r>
            <a:endParaRPr>
              <a:solidFill>
                <a:srgbClr val="CCCCCC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62" name="Google Shape;1262;p19"/>
          <p:cNvSpPr/>
          <p:nvPr/>
        </p:nvSpPr>
        <p:spPr>
          <a:xfrm>
            <a:off x="3983350" y="3372300"/>
            <a:ext cx="259800" cy="297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" name="Google Shape;1263;p19"/>
          <p:cNvGrpSpPr/>
          <p:nvPr/>
        </p:nvGrpSpPr>
        <p:grpSpPr>
          <a:xfrm>
            <a:off x="3633100" y="3636625"/>
            <a:ext cx="960300" cy="491863"/>
            <a:chOff x="3786200" y="3112963"/>
            <a:chExt cx="960300" cy="491863"/>
          </a:xfrm>
        </p:grpSpPr>
        <p:sp>
          <p:nvSpPr>
            <p:cNvPr id="1264" name="Google Shape;1264;p19"/>
            <p:cNvSpPr/>
            <p:nvPr/>
          </p:nvSpPr>
          <p:spPr>
            <a:xfrm>
              <a:off x="4129338" y="3112963"/>
              <a:ext cx="259800" cy="2133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9"/>
            <p:cNvSpPr txBox="1"/>
            <p:nvPr/>
          </p:nvSpPr>
          <p:spPr>
            <a:xfrm>
              <a:off x="3786200" y="3387025"/>
              <a:ext cx="9603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D9D9D9"/>
                  </a:solidFill>
                </a:rPr>
                <a:t>터치</a:t>
              </a:r>
              <a:endParaRPr sz="1000">
                <a:solidFill>
                  <a:srgbClr val="D9D9D9"/>
                </a:solidFill>
              </a:endParaRPr>
            </a:p>
          </p:txBody>
        </p:sp>
      </p:grpSp>
      <p:grpSp>
        <p:nvGrpSpPr>
          <p:cNvPr id="1266" name="Google Shape;1266;p19"/>
          <p:cNvGrpSpPr/>
          <p:nvPr/>
        </p:nvGrpSpPr>
        <p:grpSpPr>
          <a:xfrm>
            <a:off x="5896200" y="3842599"/>
            <a:ext cx="569415" cy="328299"/>
            <a:chOff x="5896200" y="3842599"/>
            <a:chExt cx="569415" cy="328299"/>
          </a:xfrm>
        </p:grpSpPr>
        <p:sp>
          <p:nvSpPr>
            <p:cNvPr id="1267" name="Google Shape;1267;p19"/>
            <p:cNvSpPr/>
            <p:nvPr/>
          </p:nvSpPr>
          <p:spPr>
            <a:xfrm>
              <a:off x="5896200" y="3864745"/>
              <a:ext cx="48900" cy="65100"/>
            </a:xfrm>
            <a:prstGeom prst="rect">
              <a:avLst/>
            </a:prstGeom>
            <a:solidFill>
              <a:srgbClr val="FF00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9"/>
            <p:cNvSpPr txBox="1"/>
            <p:nvPr/>
          </p:nvSpPr>
          <p:spPr>
            <a:xfrm>
              <a:off x="5984115" y="3842599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몬스터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69" name="Google Shape;1269;p19"/>
            <p:cNvSpPr/>
            <p:nvPr/>
          </p:nvSpPr>
          <p:spPr>
            <a:xfrm>
              <a:off x="5896200" y="3974149"/>
              <a:ext cx="48900" cy="65100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9"/>
            <p:cNvSpPr txBox="1"/>
            <p:nvPr/>
          </p:nvSpPr>
          <p:spPr>
            <a:xfrm>
              <a:off x="5984115" y="3952003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함정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sp>
          <p:nvSpPr>
            <p:cNvPr id="1271" name="Google Shape;1271;p19"/>
            <p:cNvSpPr/>
            <p:nvPr/>
          </p:nvSpPr>
          <p:spPr>
            <a:xfrm>
              <a:off x="5896200" y="4083544"/>
              <a:ext cx="48900" cy="65100"/>
            </a:xfrm>
            <a:prstGeom prst="rect">
              <a:avLst/>
            </a:prstGeom>
            <a:solidFill>
              <a:srgbClr val="FFFF00"/>
            </a:solidFill>
            <a:ln cap="flat" cmpd="sng" w="19050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9"/>
            <p:cNvSpPr txBox="1"/>
            <p:nvPr/>
          </p:nvSpPr>
          <p:spPr>
            <a:xfrm>
              <a:off x="5984115" y="4061398"/>
              <a:ext cx="481500" cy="109500"/>
            </a:xfrm>
            <a:prstGeom prst="rect">
              <a:avLst/>
            </a:prstGeom>
            <a:gradFill>
              <a:gsLst>
                <a:gs pos="0">
                  <a:srgbClr val="424242"/>
                </a:gs>
                <a:gs pos="100000">
                  <a:srgbClr val="01010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6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게이트</a:t>
              </a:r>
              <a:endParaRPr b="1" sz="600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0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1278" name="Google Shape;1278;p20"/>
          <p:cNvGrpSpPr/>
          <p:nvPr/>
        </p:nvGrpSpPr>
        <p:grpSpPr>
          <a:xfrm>
            <a:off x="411260" y="941609"/>
            <a:ext cx="8321484" cy="4049085"/>
            <a:chOff x="1538200" y="1020900"/>
            <a:chExt cx="6391800" cy="3346075"/>
          </a:xfrm>
        </p:grpSpPr>
        <p:pic>
          <p:nvPicPr>
            <p:cNvPr id="1279" name="Google Shape;1279;p2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280" name="Google Shape;1280;p2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281" name="Google Shape;1281;p2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282" name="Google Shape;1282;p2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1283" name="Google Shape;12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" name="Google Shape;1285;p20"/>
          <p:cNvGrpSpPr/>
          <p:nvPr/>
        </p:nvGrpSpPr>
        <p:grpSpPr>
          <a:xfrm>
            <a:off x="6292512" y="1077939"/>
            <a:ext cx="2262127" cy="324013"/>
            <a:chOff x="4194625" y="3982976"/>
            <a:chExt cx="2262127" cy="324013"/>
          </a:xfrm>
        </p:grpSpPr>
        <p:pic>
          <p:nvPicPr>
            <p:cNvPr id="1286" name="Google Shape;128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3" name="Google Shape;1293;p20"/>
          <p:cNvGrpSpPr/>
          <p:nvPr/>
        </p:nvGrpSpPr>
        <p:grpSpPr>
          <a:xfrm>
            <a:off x="4570912" y="1421101"/>
            <a:ext cx="2262127" cy="324013"/>
            <a:chOff x="4194625" y="3982976"/>
            <a:chExt cx="2262127" cy="324013"/>
          </a:xfrm>
        </p:grpSpPr>
        <p:pic>
          <p:nvPicPr>
            <p:cNvPr id="1294" name="Google Shape;129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0" name="Google Shape;130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1" name="Google Shape;1301;p20"/>
          <p:cNvGrpSpPr/>
          <p:nvPr/>
        </p:nvGrpSpPr>
        <p:grpSpPr>
          <a:xfrm>
            <a:off x="4570912" y="1748039"/>
            <a:ext cx="2262127" cy="324013"/>
            <a:chOff x="4194625" y="3982976"/>
            <a:chExt cx="2262127" cy="324013"/>
          </a:xfrm>
        </p:grpSpPr>
        <p:pic>
          <p:nvPicPr>
            <p:cNvPr id="1302" name="Google Shape;130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3" name="Google Shape;130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4" name="Google Shape;130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5" name="Google Shape;130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" name="Google Shape;130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9" name="Google Shape;1309;p20"/>
          <p:cNvGrpSpPr/>
          <p:nvPr/>
        </p:nvGrpSpPr>
        <p:grpSpPr>
          <a:xfrm>
            <a:off x="4570912" y="2066864"/>
            <a:ext cx="2262127" cy="324013"/>
            <a:chOff x="4194625" y="3982976"/>
            <a:chExt cx="2262127" cy="324013"/>
          </a:xfrm>
        </p:grpSpPr>
        <p:pic>
          <p:nvPicPr>
            <p:cNvPr id="1310" name="Google Shape;131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2" name="Google Shape;131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4" name="Google Shape;131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5" name="Google Shape;131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" name="Google Shape;131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7" name="Google Shape;1317;p20"/>
          <p:cNvGrpSpPr/>
          <p:nvPr/>
        </p:nvGrpSpPr>
        <p:grpSpPr>
          <a:xfrm>
            <a:off x="4029437" y="1094164"/>
            <a:ext cx="2262127" cy="324013"/>
            <a:chOff x="4194625" y="3982976"/>
            <a:chExt cx="2262127" cy="324013"/>
          </a:xfrm>
        </p:grpSpPr>
        <p:pic>
          <p:nvPicPr>
            <p:cNvPr id="1318" name="Google Shape;131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9" name="Google Shape;131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0" name="Google Shape;132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2" name="Google Shape;132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5" name="Google Shape;1325;p20"/>
          <p:cNvGrpSpPr/>
          <p:nvPr/>
        </p:nvGrpSpPr>
        <p:grpSpPr>
          <a:xfrm>
            <a:off x="1766362" y="1094164"/>
            <a:ext cx="2262127" cy="324013"/>
            <a:chOff x="4194625" y="3982976"/>
            <a:chExt cx="2262127" cy="324013"/>
          </a:xfrm>
        </p:grpSpPr>
        <p:pic>
          <p:nvPicPr>
            <p:cNvPr id="1326" name="Google Shape;132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7" name="Google Shape;132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3" name="Google Shape;1333;p20"/>
          <p:cNvGrpSpPr/>
          <p:nvPr/>
        </p:nvGrpSpPr>
        <p:grpSpPr>
          <a:xfrm>
            <a:off x="513662" y="1094164"/>
            <a:ext cx="2262127" cy="324013"/>
            <a:chOff x="4194625" y="3982976"/>
            <a:chExt cx="2262127" cy="324013"/>
          </a:xfrm>
        </p:grpSpPr>
        <p:pic>
          <p:nvPicPr>
            <p:cNvPr id="1334" name="Google Shape;133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6" name="Google Shape;133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8" name="Google Shape;133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9" name="Google Shape;133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0" name="Google Shape;134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1" name="Google Shape;1341;p20"/>
          <p:cNvGrpSpPr/>
          <p:nvPr/>
        </p:nvGrpSpPr>
        <p:grpSpPr>
          <a:xfrm>
            <a:off x="513662" y="1405989"/>
            <a:ext cx="2262127" cy="324013"/>
            <a:chOff x="4194625" y="3982976"/>
            <a:chExt cx="2262127" cy="324013"/>
          </a:xfrm>
        </p:grpSpPr>
        <p:pic>
          <p:nvPicPr>
            <p:cNvPr id="1342" name="Google Shape;134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4" name="Google Shape;134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9" name="Google Shape;1349;p20"/>
          <p:cNvGrpSpPr/>
          <p:nvPr/>
        </p:nvGrpSpPr>
        <p:grpSpPr>
          <a:xfrm>
            <a:off x="2754387" y="1405989"/>
            <a:ext cx="2262127" cy="324013"/>
            <a:chOff x="4194625" y="3982976"/>
            <a:chExt cx="2262127" cy="324013"/>
          </a:xfrm>
        </p:grpSpPr>
        <p:pic>
          <p:nvPicPr>
            <p:cNvPr id="1350" name="Google Shape;135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3" name="Google Shape;135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4" name="Google Shape;135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5" name="Google Shape;135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6" name="Google Shape;135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7" name="Google Shape;1357;p20"/>
          <p:cNvGrpSpPr/>
          <p:nvPr/>
        </p:nvGrpSpPr>
        <p:grpSpPr>
          <a:xfrm>
            <a:off x="6292512" y="2013501"/>
            <a:ext cx="2262127" cy="324013"/>
            <a:chOff x="4194625" y="3982976"/>
            <a:chExt cx="2262127" cy="324013"/>
          </a:xfrm>
        </p:grpSpPr>
        <p:pic>
          <p:nvPicPr>
            <p:cNvPr id="1358" name="Google Shape;135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0" name="Google Shape;136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3" name="Google Shape;136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5" name="Google Shape;1365;p20"/>
          <p:cNvGrpSpPr/>
          <p:nvPr/>
        </p:nvGrpSpPr>
        <p:grpSpPr>
          <a:xfrm>
            <a:off x="6292512" y="1733364"/>
            <a:ext cx="2262127" cy="324013"/>
            <a:chOff x="4194625" y="3982976"/>
            <a:chExt cx="2262127" cy="324013"/>
          </a:xfrm>
        </p:grpSpPr>
        <p:pic>
          <p:nvPicPr>
            <p:cNvPr id="1366" name="Google Shape;136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7" name="Google Shape;136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0" name="Google Shape;137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1" name="Google Shape;137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2" name="Google Shape;137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3" name="Google Shape;1373;p20"/>
          <p:cNvGrpSpPr/>
          <p:nvPr/>
        </p:nvGrpSpPr>
        <p:grpSpPr>
          <a:xfrm>
            <a:off x="6292512" y="1405989"/>
            <a:ext cx="2262127" cy="324013"/>
            <a:chOff x="4194625" y="3982976"/>
            <a:chExt cx="2262127" cy="324013"/>
          </a:xfrm>
        </p:grpSpPr>
        <p:pic>
          <p:nvPicPr>
            <p:cNvPr id="1374" name="Google Shape;137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5" name="Google Shape;137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9" name="Google Shape;137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0" name="Google Shape;138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1" name="Google Shape;1381;p2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382" name="Google Shape;138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4" name="Google Shape;1384;p2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385" name="Google Shape;1385;p2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386" name="Google Shape;1386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7" name="Google Shape;1387;p2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388" name="Google Shape;1388;p2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389" name="Google Shape;1389;p2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390" name="Google Shape;1390;p20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391" name="Google Shape;1391;p2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392" name="Google Shape;1392;p20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393" name="Google Shape;1393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4" name="Google Shape;1394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5" name="Google Shape;1395;p20"/>
          <p:cNvSpPr/>
          <p:nvPr/>
        </p:nvSpPr>
        <p:spPr>
          <a:xfrm>
            <a:off x="7235325" y="1805300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20"/>
          <p:cNvGrpSpPr/>
          <p:nvPr/>
        </p:nvGrpSpPr>
        <p:grpSpPr>
          <a:xfrm>
            <a:off x="1770300" y="4307001"/>
            <a:ext cx="1292239" cy="324013"/>
            <a:chOff x="1770300" y="4307001"/>
            <a:chExt cx="1292239" cy="324013"/>
          </a:xfrm>
        </p:grpSpPr>
        <p:pic>
          <p:nvPicPr>
            <p:cNvPr id="1397" name="Google Shape;139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8" name="Google Shape;139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1" name="Google Shape;1401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415" name="Google Shape;1415;p20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416" name="Google Shape;1416;p20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417" name="Google Shape;1417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8" name="Google Shape;1418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9" name="Google Shape;1419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0" name="Google Shape;1420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1" name="Google Shape;142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2" name="Google Shape;1422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3" name="Google Shape;1423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24" name="Google Shape;1424;p20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425" name="Google Shape;1425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6" name="Google Shape;1426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7" name="Google Shape;1427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8" name="Google Shape;1428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9" name="Google Shape;1429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0" name="Google Shape;1430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1" name="Google Shape;143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32" name="Google Shape;1432;p20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433" name="Google Shape;1433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4" name="Google Shape;1434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5" name="Google Shape;1435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6" name="Google Shape;1436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7" name="Google Shape;1437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8" name="Google Shape;1438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9" name="Google Shape;1439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40" name="Google Shape;1440;p20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441" name="Google Shape;1441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2" name="Google Shape;1442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3" name="Google Shape;1443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4" name="Google Shape;1444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5" name="Google Shape;1445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6" name="Google Shape;1446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7" name="Google Shape;1447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448" name="Google Shape;14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4" name="Google Shape;1454;p20"/>
          <p:cNvGrpSpPr/>
          <p:nvPr/>
        </p:nvGrpSpPr>
        <p:grpSpPr>
          <a:xfrm>
            <a:off x="2659920" y="1379425"/>
            <a:ext cx="2546400" cy="470044"/>
            <a:chOff x="2786458" y="1483488"/>
            <a:chExt cx="2546400" cy="470044"/>
          </a:xfrm>
        </p:grpSpPr>
        <p:sp>
          <p:nvSpPr>
            <p:cNvPr id="1455" name="Google Shape;1455;p20"/>
            <p:cNvSpPr txBox="1"/>
            <p:nvPr/>
          </p:nvSpPr>
          <p:spPr>
            <a:xfrm>
              <a:off x="2786458" y="1483488"/>
              <a:ext cx="25464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456" name="Google Shape;1456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7" name="Google Shape;1457;p2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458" name="Google Shape;1458;p20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459" name="Google Shape;1459;p20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460" name="Google Shape;1460;p2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461" name="Google Shape;1461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462" name="Google Shape;1462;p20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463" name="Google Shape;1463;p2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464" name="Google Shape;1464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465" name="Google Shape;1465;p20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466" name="Google Shape;1466;p2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467" name="Google Shape;1467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468" name="Google Shape;1468;p20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469" name="Google Shape;1469;p2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470" name="Google Shape;1470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471" name="Google Shape;1471;p20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472" name="Google Shape;1472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3" name="Google Shape;1473;p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4" name="Google Shape;1474;p20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475" name="Google Shape;1475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6" name="Google Shape;1476;p2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7" name="Google Shape;1477;p20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478" name="Google Shape;1478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2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0" name="Google Shape;1480;p20"/>
          <p:cNvGrpSpPr/>
          <p:nvPr/>
        </p:nvGrpSpPr>
        <p:grpSpPr>
          <a:xfrm>
            <a:off x="3739401" y="4010881"/>
            <a:ext cx="387429" cy="296127"/>
            <a:chOff x="5255600" y="3709243"/>
            <a:chExt cx="745200" cy="746100"/>
          </a:xfrm>
        </p:grpSpPr>
        <p:sp>
          <p:nvSpPr>
            <p:cNvPr id="1481" name="Google Shape;1481;p20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4" name="Google Shape;1484;p20"/>
          <p:cNvSpPr/>
          <p:nvPr/>
        </p:nvSpPr>
        <p:spPr>
          <a:xfrm>
            <a:off x="7097325" y="1715600"/>
            <a:ext cx="535800" cy="297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5" name="Google Shape;14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620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8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3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2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548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6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1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0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4727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12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58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51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397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15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0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9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4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2" name="Google Shape;1502;p20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503" name="Google Shape;1503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4" name="Google Shape;1504;p2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5" name="Google Shape;1505;p20"/>
          <p:cNvGrpSpPr/>
          <p:nvPr/>
        </p:nvGrpSpPr>
        <p:grpSpPr>
          <a:xfrm>
            <a:off x="1769225" y="4630476"/>
            <a:ext cx="1292239" cy="324013"/>
            <a:chOff x="1770300" y="4307001"/>
            <a:chExt cx="1292239" cy="324013"/>
          </a:xfrm>
        </p:grpSpPr>
        <p:pic>
          <p:nvPicPr>
            <p:cNvPr id="1506" name="Google Shape;150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8" name="Google Shape;150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0" name="Google Shape;1510;p20"/>
          <p:cNvGrpSpPr/>
          <p:nvPr/>
        </p:nvGrpSpPr>
        <p:grpSpPr>
          <a:xfrm>
            <a:off x="3062025" y="4630476"/>
            <a:ext cx="1292239" cy="324013"/>
            <a:chOff x="1770300" y="4307001"/>
            <a:chExt cx="1292239" cy="324013"/>
          </a:xfrm>
        </p:grpSpPr>
        <p:pic>
          <p:nvPicPr>
            <p:cNvPr id="1511" name="Google Shape;151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4" name="Google Shape;151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5" name="Google Shape;1515;p20"/>
          <p:cNvGrpSpPr/>
          <p:nvPr/>
        </p:nvGrpSpPr>
        <p:grpSpPr>
          <a:xfrm>
            <a:off x="4354650" y="4630476"/>
            <a:ext cx="1292239" cy="324013"/>
            <a:chOff x="1770300" y="4307001"/>
            <a:chExt cx="1292239" cy="324013"/>
          </a:xfrm>
        </p:grpSpPr>
        <p:pic>
          <p:nvPicPr>
            <p:cNvPr id="1516" name="Google Shape;151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Google Shape;151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Google Shape;151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9" name="Google Shape;151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0" name="Google Shape;1520;p20"/>
          <p:cNvGrpSpPr/>
          <p:nvPr/>
        </p:nvGrpSpPr>
        <p:grpSpPr>
          <a:xfrm>
            <a:off x="5646737" y="4630476"/>
            <a:ext cx="1292239" cy="324013"/>
            <a:chOff x="1770300" y="4307001"/>
            <a:chExt cx="1292239" cy="324013"/>
          </a:xfrm>
        </p:grpSpPr>
        <p:pic>
          <p:nvPicPr>
            <p:cNvPr id="1521" name="Google Shape;152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2" name="Google Shape;152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3" name="Google Shape;152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4" name="Google Shape;152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5" name="Google Shape;1525;p20"/>
          <p:cNvGrpSpPr/>
          <p:nvPr/>
        </p:nvGrpSpPr>
        <p:grpSpPr>
          <a:xfrm>
            <a:off x="6939912" y="4630476"/>
            <a:ext cx="1292239" cy="324013"/>
            <a:chOff x="1770300" y="4307001"/>
            <a:chExt cx="1292239" cy="324013"/>
          </a:xfrm>
        </p:grpSpPr>
        <p:pic>
          <p:nvPicPr>
            <p:cNvPr id="1526" name="Google Shape;152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8" name="Google Shape;152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9" name="Google Shape;152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0" name="Google Shape;15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076" y="4631039"/>
            <a:ext cx="324000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20"/>
          <p:cNvGrpSpPr/>
          <p:nvPr/>
        </p:nvGrpSpPr>
        <p:grpSpPr>
          <a:xfrm>
            <a:off x="589025" y="4307001"/>
            <a:ext cx="1292239" cy="324013"/>
            <a:chOff x="1770300" y="4307001"/>
            <a:chExt cx="1292239" cy="324013"/>
          </a:xfrm>
        </p:grpSpPr>
        <p:pic>
          <p:nvPicPr>
            <p:cNvPr id="1532" name="Google Shape;15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3" name="Google Shape;153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4" name="Google Shape;153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5" name="Google Shape;153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6" name="Google Shape;1536;p20"/>
          <p:cNvGrpSpPr/>
          <p:nvPr/>
        </p:nvGrpSpPr>
        <p:grpSpPr>
          <a:xfrm>
            <a:off x="589025" y="4630476"/>
            <a:ext cx="1292239" cy="324013"/>
            <a:chOff x="1770300" y="4307001"/>
            <a:chExt cx="1292239" cy="324013"/>
          </a:xfrm>
        </p:grpSpPr>
        <p:pic>
          <p:nvPicPr>
            <p:cNvPr id="1537" name="Google Shape;153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9" name="Google Shape;153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0" name="Google Shape;154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1" name="Google Shape;1541;p20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37117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2" name="Google Shape;1542;p20"/>
          <p:cNvGrpSpPr/>
          <p:nvPr/>
        </p:nvGrpSpPr>
        <p:grpSpPr>
          <a:xfrm>
            <a:off x="411250" y="3327701"/>
            <a:ext cx="1292239" cy="324013"/>
            <a:chOff x="1770300" y="4307001"/>
            <a:chExt cx="1292239" cy="324013"/>
          </a:xfrm>
        </p:grpSpPr>
        <p:pic>
          <p:nvPicPr>
            <p:cNvPr id="1543" name="Google Shape;154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4" name="Google Shape;154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5" name="Google Shape;154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6" name="Google Shape;154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7" name="Google Shape;15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4102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41027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73324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7332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30557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28200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30557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676138" y="3725865"/>
            <a:ext cx="387425" cy="58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57275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21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미니맵</a:t>
            </a:r>
            <a:endParaRPr sz="1800"/>
          </a:p>
        </p:txBody>
      </p:sp>
      <p:grpSp>
        <p:nvGrpSpPr>
          <p:cNvPr id="1562" name="Google Shape;1562;p21"/>
          <p:cNvGrpSpPr/>
          <p:nvPr/>
        </p:nvGrpSpPr>
        <p:grpSpPr>
          <a:xfrm>
            <a:off x="411260" y="941609"/>
            <a:ext cx="8321484" cy="4049085"/>
            <a:chOff x="1538200" y="1020900"/>
            <a:chExt cx="6391800" cy="3346075"/>
          </a:xfrm>
        </p:grpSpPr>
        <p:pic>
          <p:nvPicPr>
            <p:cNvPr id="1563" name="Google Shape;1563;p2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564" name="Google Shape;1564;p2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565" name="Google Shape;1565;p2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566" name="Google Shape;1566;p2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pic>
        <p:nvPicPr>
          <p:cNvPr id="1567" name="Google Shape;15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9" name="Google Shape;1569;p21"/>
          <p:cNvGrpSpPr/>
          <p:nvPr/>
        </p:nvGrpSpPr>
        <p:grpSpPr>
          <a:xfrm>
            <a:off x="6292512" y="1077939"/>
            <a:ext cx="2262127" cy="324013"/>
            <a:chOff x="4194625" y="3982976"/>
            <a:chExt cx="2262127" cy="324013"/>
          </a:xfrm>
        </p:grpSpPr>
        <p:pic>
          <p:nvPicPr>
            <p:cNvPr id="1570" name="Google Shape;157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1" name="Google Shape;157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2" name="Google Shape;157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3" name="Google Shape;157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Google Shape;157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5" name="Google Shape;157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7" name="Google Shape;1577;p21"/>
          <p:cNvGrpSpPr/>
          <p:nvPr/>
        </p:nvGrpSpPr>
        <p:grpSpPr>
          <a:xfrm>
            <a:off x="4570912" y="1421101"/>
            <a:ext cx="2262127" cy="324013"/>
            <a:chOff x="4194625" y="3982976"/>
            <a:chExt cx="2262127" cy="324013"/>
          </a:xfrm>
        </p:grpSpPr>
        <p:pic>
          <p:nvPicPr>
            <p:cNvPr id="1578" name="Google Shape;157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9" name="Google Shape;157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0" name="Google Shape;158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1" name="Google Shape;158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2" name="Google Shape;158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3" name="Google Shape;158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4" name="Google Shape;158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5" name="Google Shape;1585;p21"/>
          <p:cNvGrpSpPr/>
          <p:nvPr/>
        </p:nvGrpSpPr>
        <p:grpSpPr>
          <a:xfrm>
            <a:off x="4570912" y="1748039"/>
            <a:ext cx="2262127" cy="324013"/>
            <a:chOff x="4194625" y="3982976"/>
            <a:chExt cx="2262127" cy="324013"/>
          </a:xfrm>
        </p:grpSpPr>
        <p:pic>
          <p:nvPicPr>
            <p:cNvPr id="1586" name="Google Shape;158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0" name="Google Shape;159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1" name="Google Shape;159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Google Shape;159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3" name="Google Shape;1593;p21"/>
          <p:cNvGrpSpPr/>
          <p:nvPr/>
        </p:nvGrpSpPr>
        <p:grpSpPr>
          <a:xfrm>
            <a:off x="4570912" y="2066864"/>
            <a:ext cx="2262127" cy="324013"/>
            <a:chOff x="4194625" y="3982976"/>
            <a:chExt cx="2262127" cy="324013"/>
          </a:xfrm>
        </p:grpSpPr>
        <p:pic>
          <p:nvPicPr>
            <p:cNvPr id="1594" name="Google Shape;159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6" name="Google Shape;159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7" name="Google Shape;159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8" name="Google Shape;159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0" name="Google Shape;160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1" name="Google Shape;1601;p21"/>
          <p:cNvGrpSpPr/>
          <p:nvPr/>
        </p:nvGrpSpPr>
        <p:grpSpPr>
          <a:xfrm>
            <a:off x="4029437" y="1094164"/>
            <a:ext cx="2262127" cy="324013"/>
            <a:chOff x="4194625" y="3982976"/>
            <a:chExt cx="2262127" cy="324013"/>
          </a:xfrm>
        </p:grpSpPr>
        <p:pic>
          <p:nvPicPr>
            <p:cNvPr id="1602" name="Google Shape;160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3" name="Google Shape;160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4" name="Google Shape;160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5" name="Google Shape;160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6" name="Google Shape;160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7" name="Google Shape;160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8" name="Google Shape;160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9" name="Google Shape;1609;p21"/>
          <p:cNvGrpSpPr/>
          <p:nvPr/>
        </p:nvGrpSpPr>
        <p:grpSpPr>
          <a:xfrm>
            <a:off x="1766362" y="1094164"/>
            <a:ext cx="2262127" cy="324013"/>
            <a:chOff x="4194625" y="3982976"/>
            <a:chExt cx="2262127" cy="324013"/>
          </a:xfrm>
        </p:grpSpPr>
        <p:pic>
          <p:nvPicPr>
            <p:cNvPr id="1610" name="Google Shape;161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1" name="Google Shape;161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2" name="Google Shape;161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3" name="Google Shape;161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4" name="Google Shape;161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5" name="Google Shape;16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6" name="Google Shape;161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7" name="Google Shape;1617;p21"/>
          <p:cNvGrpSpPr/>
          <p:nvPr/>
        </p:nvGrpSpPr>
        <p:grpSpPr>
          <a:xfrm>
            <a:off x="513662" y="1094164"/>
            <a:ext cx="2262127" cy="324013"/>
            <a:chOff x="4194625" y="3982976"/>
            <a:chExt cx="2262127" cy="324013"/>
          </a:xfrm>
        </p:grpSpPr>
        <p:pic>
          <p:nvPicPr>
            <p:cNvPr id="1618" name="Google Shape;161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9" name="Google Shape;161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0" name="Google Shape;162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1" name="Google Shape;162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2" name="Google Shape;162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3" name="Google Shape;162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4" name="Google Shape;162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5" name="Google Shape;1625;p21"/>
          <p:cNvGrpSpPr/>
          <p:nvPr/>
        </p:nvGrpSpPr>
        <p:grpSpPr>
          <a:xfrm>
            <a:off x="513662" y="1405989"/>
            <a:ext cx="2262127" cy="324013"/>
            <a:chOff x="4194625" y="3982976"/>
            <a:chExt cx="2262127" cy="324013"/>
          </a:xfrm>
        </p:grpSpPr>
        <p:pic>
          <p:nvPicPr>
            <p:cNvPr id="1626" name="Google Shape;162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8" name="Google Shape;162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9" name="Google Shape;162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0" name="Google Shape;163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2" name="Google Shape;163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3" name="Google Shape;1633;p21"/>
          <p:cNvGrpSpPr/>
          <p:nvPr/>
        </p:nvGrpSpPr>
        <p:grpSpPr>
          <a:xfrm>
            <a:off x="2754387" y="1405989"/>
            <a:ext cx="2262127" cy="324013"/>
            <a:chOff x="4194625" y="3982976"/>
            <a:chExt cx="2262127" cy="324013"/>
          </a:xfrm>
        </p:grpSpPr>
        <p:pic>
          <p:nvPicPr>
            <p:cNvPr id="1634" name="Google Shape;163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5" name="Google Shape;163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6" name="Google Shape;163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7" name="Google Shape;163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8" name="Google Shape;163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9" name="Google Shape;163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0" name="Google Shape;164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1" name="Google Shape;1641;p21"/>
          <p:cNvGrpSpPr/>
          <p:nvPr/>
        </p:nvGrpSpPr>
        <p:grpSpPr>
          <a:xfrm>
            <a:off x="6292512" y="2013501"/>
            <a:ext cx="2262127" cy="324013"/>
            <a:chOff x="4194625" y="3982976"/>
            <a:chExt cx="2262127" cy="324013"/>
          </a:xfrm>
        </p:grpSpPr>
        <p:pic>
          <p:nvPicPr>
            <p:cNvPr id="1642" name="Google Shape;16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3" name="Google Shape;164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4" name="Google Shape;164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5" name="Google Shape;164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6" name="Google Shape;164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7" name="Google Shape;164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8" name="Google Shape;164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9" name="Google Shape;1649;p21"/>
          <p:cNvGrpSpPr/>
          <p:nvPr/>
        </p:nvGrpSpPr>
        <p:grpSpPr>
          <a:xfrm>
            <a:off x="6292512" y="1733364"/>
            <a:ext cx="2262127" cy="324013"/>
            <a:chOff x="4194625" y="3982976"/>
            <a:chExt cx="2262127" cy="324013"/>
          </a:xfrm>
        </p:grpSpPr>
        <p:pic>
          <p:nvPicPr>
            <p:cNvPr id="1650" name="Google Shape;165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1" name="Google Shape;165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2" name="Google Shape;165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3" name="Google Shape;165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4" name="Google Shape;165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5" name="Google Shape;165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6" name="Google Shape;165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7" name="Google Shape;1657;p21"/>
          <p:cNvGrpSpPr/>
          <p:nvPr/>
        </p:nvGrpSpPr>
        <p:grpSpPr>
          <a:xfrm>
            <a:off x="6292512" y="1405989"/>
            <a:ext cx="2262127" cy="324013"/>
            <a:chOff x="4194625" y="3982976"/>
            <a:chExt cx="2262127" cy="324013"/>
          </a:xfrm>
        </p:grpSpPr>
        <p:pic>
          <p:nvPicPr>
            <p:cNvPr id="1658" name="Google Shape;165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9" name="Google Shape;165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0" name="Google Shape;166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1" name="Google Shape;166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Google Shape;166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3" name="Google Shape;166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4" name="Google Shape;166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5" name="Google Shape;1665;p21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666" name="Google Shape;166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7" name="Google Shape;166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8" name="Google Shape;1668;p2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669" name="Google Shape;1669;p2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670" name="Google Shape;1670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1" name="Google Shape;1671;p2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72" name="Google Shape;1672;p2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673" name="Google Shape;1673;p2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74" name="Google Shape;1674;p21"/>
            <p:cNvPicPr preferRelativeResize="0"/>
            <p:nvPr/>
          </p:nvPicPr>
          <p:blipFill rotWithShape="1">
            <a:blip r:embed="rId8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675" name="Google Shape;1675;p2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76" name="Google Shape;1676;p21"/>
            <p:cNvPicPr preferRelativeResize="0"/>
            <p:nvPr/>
          </p:nvPicPr>
          <p:blipFill rotWithShape="1">
            <a:blip r:embed="rId10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77" name="Google Shape;1677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8" name="Google Shape;1678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9" name="Google Shape;1679;p21"/>
          <p:cNvSpPr/>
          <p:nvPr/>
        </p:nvSpPr>
        <p:spPr>
          <a:xfrm>
            <a:off x="7235325" y="1805300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0" name="Google Shape;1680;p21"/>
          <p:cNvGrpSpPr/>
          <p:nvPr/>
        </p:nvGrpSpPr>
        <p:grpSpPr>
          <a:xfrm>
            <a:off x="1770300" y="4307001"/>
            <a:ext cx="1292239" cy="324013"/>
            <a:chOff x="1770300" y="4307001"/>
            <a:chExt cx="1292239" cy="324013"/>
          </a:xfrm>
        </p:grpSpPr>
        <p:pic>
          <p:nvPicPr>
            <p:cNvPr id="1681" name="Google Shape;168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4" name="Google Shape;168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5" name="Google Shape;1685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699" name="Google Shape;1699;p21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700" name="Google Shape;1700;p21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701" name="Google Shape;1701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2" name="Google Shape;1702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3" name="Google Shape;1703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4" name="Google Shape;1704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5" name="Google Shape;1705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6" name="Google Shape;1706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7" name="Google Shape;1707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08" name="Google Shape;1708;p21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709" name="Google Shape;1709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0" name="Google Shape;1710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1" name="Google Shape;1711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2" name="Google Shape;1712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3" name="Google Shape;1713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4" name="Google Shape;1714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5" name="Google Shape;1715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16" name="Google Shape;1716;p21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717" name="Google Shape;1717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8" name="Google Shape;1718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9" name="Google Shape;1719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0" name="Google Shape;1720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1" name="Google Shape;1721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2" name="Google Shape;1722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3" name="Google Shape;1723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24" name="Google Shape;1724;p21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725" name="Google Shape;1725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6" name="Google Shape;1726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7" name="Google Shape;1727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8" name="Google Shape;1728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9" name="Google Shape;1729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0" name="Google Shape;1730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1" name="Google Shape;1731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32" name="Google Shape;17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8" name="Google Shape;1738;p21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739" name="Google Shape;1739;p21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740" name="Google Shape;1740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1" name="Google Shape;1741;p21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742" name="Google Shape;1742;p21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743" name="Google Shape;1743;p21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744" name="Google Shape;1744;p21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45" name="Google Shape;1745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46" name="Google Shape;1746;p21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747" name="Google Shape;1747;p21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48" name="Google Shape;1748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49" name="Google Shape;1749;p21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750" name="Google Shape;1750;p21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51" name="Google Shape;1751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52" name="Google Shape;1752;p21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753" name="Google Shape;1753;p21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54" name="Google Shape;1754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755" name="Google Shape;1755;p21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756" name="Google Shape;1756;p2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7" name="Google Shape;1757;p2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8" name="Google Shape;1758;p21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759" name="Google Shape;1759;p2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0" name="Google Shape;1760;p2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1" name="Google Shape;1761;p21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762" name="Google Shape;1762;p2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3" name="Google Shape;1763;p2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4" name="Google Shape;1764;p21"/>
          <p:cNvGrpSpPr/>
          <p:nvPr/>
        </p:nvGrpSpPr>
        <p:grpSpPr>
          <a:xfrm>
            <a:off x="3739401" y="4010881"/>
            <a:ext cx="387429" cy="296127"/>
            <a:chOff x="5255600" y="3709243"/>
            <a:chExt cx="745200" cy="746100"/>
          </a:xfrm>
        </p:grpSpPr>
        <p:sp>
          <p:nvSpPr>
            <p:cNvPr id="1765" name="Google Shape;1765;p21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8" name="Google Shape;17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620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8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3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2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548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6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1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0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4727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12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58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51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939725" y="430755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1576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039" y="4307001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964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451" y="4307014"/>
            <a:ext cx="324000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5" name="Google Shape;1785;p21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786" name="Google Shape;1786;p2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7" name="Google Shape;1787;p21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8" name="Google Shape;1788;p21"/>
          <p:cNvGrpSpPr/>
          <p:nvPr/>
        </p:nvGrpSpPr>
        <p:grpSpPr>
          <a:xfrm>
            <a:off x="1769225" y="4630476"/>
            <a:ext cx="1292239" cy="324013"/>
            <a:chOff x="1770300" y="4307001"/>
            <a:chExt cx="1292239" cy="324013"/>
          </a:xfrm>
        </p:grpSpPr>
        <p:pic>
          <p:nvPicPr>
            <p:cNvPr id="1789" name="Google Shape;178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0" name="Google Shape;179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1" name="Google Shape;179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2" name="Google Shape;179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3" name="Google Shape;1793;p21"/>
          <p:cNvGrpSpPr/>
          <p:nvPr/>
        </p:nvGrpSpPr>
        <p:grpSpPr>
          <a:xfrm>
            <a:off x="3062025" y="4630476"/>
            <a:ext cx="1292239" cy="324013"/>
            <a:chOff x="1770300" y="4307001"/>
            <a:chExt cx="1292239" cy="324013"/>
          </a:xfrm>
        </p:grpSpPr>
        <p:pic>
          <p:nvPicPr>
            <p:cNvPr id="1794" name="Google Shape;179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5" name="Google Shape;179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6" name="Google Shape;179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7" name="Google Shape;179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8" name="Google Shape;1798;p21"/>
          <p:cNvGrpSpPr/>
          <p:nvPr/>
        </p:nvGrpSpPr>
        <p:grpSpPr>
          <a:xfrm>
            <a:off x="4354650" y="4630476"/>
            <a:ext cx="1292239" cy="324013"/>
            <a:chOff x="1770300" y="4307001"/>
            <a:chExt cx="1292239" cy="324013"/>
          </a:xfrm>
        </p:grpSpPr>
        <p:pic>
          <p:nvPicPr>
            <p:cNvPr id="1799" name="Google Shape;179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0" name="Google Shape;180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1" name="Google Shape;180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2" name="Google Shape;180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3" name="Google Shape;1803;p21"/>
          <p:cNvGrpSpPr/>
          <p:nvPr/>
        </p:nvGrpSpPr>
        <p:grpSpPr>
          <a:xfrm>
            <a:off x="5646737" y="4630476"/>
            <a:ext cx="1292239" cy="324013"/>
            <a:chOff x="1770300" y="4307001"/>
            <a:chExt cx="1292239" cy="324013"/>
          </a:xfrm>
        </p:grpSpPr>
        <p:pic>
          <p:nvPicPr>
            <p:cNvPr id="1804" name="Google Shape;180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5" name="Google Shape;180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6" name="Google Shape;180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7" name="Google Shape;180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8" name="Google Shape;1808;p21"/>
          <p:cNvGrpSpPr/>
          <p:nvPr/>
        </p:nvGrpSpPr>
        <p:grpSpPr>
          <a:xfrm>
            <a:off x="6939912" y="4630476"/>
            <a:ext cx="1292239" cy="324013"/>
            <a:chOff x="1770300" y="4307001"/>
            <a:chExt cx="1292239" cy="324013"/>
          </a:xfrm>
        </p:grpSpPr>
        <p:pic>
          <p:nvPicPr>
            <p:cNvPr id="1809" name="Google Shape;180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0" name="Google Shape;181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1" name="Google Shape;181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2" name="Google Shape;181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3" name="Google Shape;18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3076" y="4631039"/>
            <a:ext cx="324000" cy="32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4" name="Google Shape;1814;p21"/>
          <p:cNvGrpSpPr/>
          <p:nvPr/>
        </p:nvGrpSpPr>
        <p:grpSpPr>
          <a:xfrm>
            <a:off x="589025" y="4307001"/>
            <a:ext cx="1292239" cy="324013"/>
            <a:chOff x="1770300" y="4307001"/>
            <a:chExt cx="1292239" cy="324013"/>
          </a:xfrm>
        </p:grpSpPr>
        <p:pic>
          <p:nvPicPr>
            <p:cNvPr id="1815" name="Google Shape;181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6" name="Google Shape;181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7" name="Google Shape;181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8" name="Google Shape;181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9" name="Google Shape;1819;p21"/>
          <p:cNvGrpSpPr/>
          <p:nvPr/>
        </p:nvGrpSpPr>
        <p:grpSpPr>
          <a:xfrm>
            <a:off x="589025" y="4630476"/>
            <a:ext cx="1292239" cy="324013"/>
            <a:chOff x="1770300" y="4307001"/>
            <a:chExt cx="1292239" cy="324013"/>
          </a:xfrm>
        </p:grpSpPr>
        <p:pic>
          <p:nvPicPr>
            <p:cNvPr id="1820" name="Google Shape;182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1" name="Google Shape;182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2" name="Google Shape;182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3" name="Google Shape;182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4" name="Google Shape;1824;p21"/>
          <p:cNvPicPr preferRelativeResize="0"/>
          <p:nvPr/>
        </p:nvPicPr>
        <p:blipFill rotWithShape="1">
          <a:blip r:embed="rId4">
            <a:alphaModFix/>
          </a:blip>
          <a:srcRect b="0" l="33257" r="0" t="44949"/>
          <a:stretch/>
        </p:blipFill>
        <p:spPr>
          <a:xfrm flipH="1" rot="5400000">
            <a:off x="351188" y="37117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21"/>
          <p:cNvGrpSpPr/>
          <p:nvPr/>
        </p:nvGrpSpPr>
        <p:grpSpPr>
          <a:xfrm>
            <a:off x="411250" y="3327701"/>
            <a:ext cx="1292239" cy="324013"/>
            <a:chOff x="1770300" y="4307001"/>
            <a:chExt cx="1292239" cy="324013"/>
          </a:xfrm>
        </p:grpSpPr>
        <p:pic>
          <p:nvPicPr>
            <p:cNvPr id="1826" name="Google Shape;182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770300" y="4307553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Google Shape;182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151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Google Shape;182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15614" y="4307001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9" name="Google Shape;182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38539" y="4307014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0" name="Google Shape;18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4102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41027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273324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27332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07350" y="30557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328200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17775" y="3055791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676138" y="3725865"/>
            <a:ext cx="387425" cy="58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657275" y="3055803"/>
            <a:ext cx="322925" cy="3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21"/>
          <p:cNvSpPr/>
          <p:nvPr/>
        </p:nvSpPr>
        <p:spPr>
          <a:xfrm>
            <a:off x="7293638" y="1929725"/>
            <a:ext cx="2598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21"/>
          <p:cNvSpPr txBox="1"/>
          <p:nvPr/>
        </p:nvSpPr>
        <p:spPr>
          <a:xfrm>
            <a:off x="6945875" y="2203488"/>
            <a:ext cx="960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터치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